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1" r:id="rId3"/>
    <p:sldId id="302" r:id="rId4"/>
    <p:sldId id="282" r:id="rId5"/>
    <p:sldId id="263" r:id="rId6"/>
    <p:sldId id="264" r:id="rId7"/>
    <p:sldId id="289" r:id="rId8"/>
    <p:sldId id="265" r:id="rId9"/>
    <p:sldId id="266" r:id="rId10"/>
    <p:sldId id="269" r:id="rId11"/>
    <p:sldId id="267" r:id="rId12"/>
    <p:sldId id="303" r:id="rId13"/>
    <p:sldId id="283" r:id="rId14"/>
    <p:sldId id="270" r:id="rId15"/>
    <p:sldId id="271" r:id="rId16"/>
    <p:sldId id="272" r:id="rId17"/>
    <p:sldId id="273" r:id="rId18"/>
    <p:sldId id="274" r:id="rId19"/>
    <p:sldId id="297" r:id="rId20"/>
    <p:sldId id="293" r:id="rId21"/>
    <p:sldId id="298" r:id="rId22"/>
    <p:sldId id="299" r:id="rId23"/>
    <p:sldId id="300" r:id="rId24"/>
    <p:sldId id="296" r:id="rId25"/>
    <p:sldId id="284" r:id="rId26"/>
    <p:sldId id="301" r:id="rId27"/>
    <p:sldId id="276" r:id="rId28"/>
    <p:sldId id="304" r:id="rId29"/>
    <p:sldId id="275" r:id="rId30"/>
    <p:sldId id="277" r:id="rId31"/>
    <p:sldId id="305" r:id="rId32"/>
    <p:sldId id="285" r:id="rId33"/>
    <p:sldId id="287" r:id="rId34"/>
    <p:sldId id="288" r:id="rId35"/>
    <p:sldId id="286" r:id="rId36"/>
    <p:sldId id="280" r:id="rId37"/>
    <p:sldId id="290" r:id="rId38"/>
    <p:sldId id="291" r:id="rId39"/>
    <p:sldId id="306" r:id="rId40"/>
    <p:sldId id="27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61B8D-5B66-417B-904C-62343D1AD890}" v="121" dt="2021-05-12T16:26:14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690" autoAdjust="0"/>
  </p:normalViewPr>
  <p:slideViewPr>
    <p:cSldViewPr snapToGrid="0">
      <p:cViewPr varScale="1">
        <p:scale>
          <a:sx n="144" d="100"/>
          <a:sy n="144" d="100"/>
        </p:scale>
        <p:origin x="872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rald Barré" userId="f805b757667f2646" providerId="LiveId" clId="{38061B8D-5B66-417B-904C-62343D1AD890}"/>
    <pc:docChg chg="undo redo custSel addSld delSld modSld sldOrd">
      <pc:chgData name="Gérald Barré" userId="f805b757667f2646" providerId="LiveId" clId="{38061B8D-5B66-417B-904C-62343D1AD890}" dt="2021-05-12T16:54:07.980" v="1687" actId="113"/>
      <pc:docMkLst>
        <pc:docMk/>
      </pc:docMkLst>
      <pc:sldChg chg="modSp">
        <pc:chgData name="Gérald Barré" userId="f805b757667f2646" providerId="LiveId" clId="{38061B8D-5B66-417B-904C-62343D1AD890}" dt="2021-05-10T22:58:22.992" v="75" actId="14100"/>
        <pc:sldMkLst>
          <pc:docMk/>
          <pc:sldMk cId="1853523184" sldId="256"/>
        </pc:sldMkLst>
        <pc:picChg chg="mod">
          <ac:chgData name="Gérald Barré" userId="f805b757667f2646" providerId="LiveId" clId="{38061B8D-5B66-417B-904C-62343D1AD890}" dt="2021-05-10T22:58:22.992" v="75" actId="14100"/>
          <ac:picMkLst>
            <pc:docMk/>
            <pc:sldMk cId="1853523184" sldId="256"/>
            <ac:picMk id="3074" creationId="{679798E2-4C27-42C2-9E50-A96EA7A3D926}"/>
          </ac:picMkLst>
        </pc:picChg>
      </pc:sldChg>
      <pc:sldChg chg="del">
        <pc:chgData name="Gérald Barré" userId="f805b757667f2646" providerId="LiveId" clId="{38061B8D-5B66-417B-904C-62343D1AD890}" dt="2021-05-10T23:02:26.473" v="76" actId="2696"/>
        <pc:sldMkLst>
          <pc:docMk/>
          <pc:sldMk cId="1776131473" sldId="257"/>
        </pc:sldMkLst>
      </pc:sldChg>
      <pc:sldChg chg="modSp mod">
        <pc:chgData name="Gérald Barré" userId="f805b757667f2646" providerId="LiveId" clId="{38061B8D-5B66-417B-904C-62343D1AD890}" dt="2021-05-10T23:02:57.242" v="100" actId="6549"/>
        <pc:sldMkLst>
          <pc:docMk/>
          <pc:sldMk cId="424231370" sldId="263"/>
        </pc:sldMkLst>
        <pc:spChg chg="mod">
          <ac:chgData name="Gérald Barré" userId="f805b757667f2646" providerId="LiveId" clId="{38061B8D-5B66-417B-904C-62343D1AD890}" dt="2021-05-10T23:02:57.242" v="100" actId="6549"/>
          <ac:spMkLst>
            <pc:docMk/>
            <pc:sldMk cId="424231370" sldId="263"/>
            <ac:spMk id="3" creationId="{56533475-3EEB-477D-96A2-4032C76B0D46}"/>
          </ac:spMkLst>
        </pc:spChg>
      </pc:sldChg>
      <pc:sldChg chg="modSp mod">
        <pc:chgData name="Gérald Barré" userId="f805b757667f2646" providerId="LiveId" clId="{38061B8D-5B66-417B-904C-62343D1AD890}" dt="2021-05-11T04:48:54.539" v="1055" actId="6549"/>
        <pc:sldMkLst>
          <pc:docMk/>
          <pc:sldMk cId="634886866" sldId="265"/>
        </pc:sldMkLst>
        <pc:spChg chg="mod">
          <ac:chgData name="Gérald Barré" userId="f805b757667f2646" providerId="LiveId" clId="{38061B8D-5B66-417B-904C-62343D1AD890}" dt="2021-05-11T04:48:54.539" v="1055" actId="6549"/>
          <ac:spMkLst>
            <pc:docMk/>
            <pc:sldMk cId="634886866" sldId="265"/>
            <ac:spMk id="3" creationId="{DC33D576-30C2-4CB6-8693-700984A9135A}"/>
          </ac:spMkLst>
        </pc:spChg>
        <pc:picChg chg="mod">
          <ac:chgData name="Gérald Barré" userId="f805b757667f2646" providerId="LiveId" clId="{38061B8D-5B66-417B-904C-62343D1AD890}" dt="2021-05-11T04:47:08.877" v="1041" actId="1036"/>
          <ac:picMkLst>
            <pc:docMk/>
            <pc:sldMk cId="634886866" sldId="265"/>
            <ac:picMk id="6" creationId="{9CE8CB76-FEEE-4420-BCBD-8843B75028B2}"/>
          </ac:picMkLst>
        </pc:picChg>
      </pc:sldChg>
      <pc:sldChg chg="addSp delSp modSp mod">
        <pc:chgData name="Gérald Barré" userId="f805b757667f2646" providerId="LiveId" clId="{38061B8D-5B66-417B-904C-62343D1AD890}" dt="2021-05-11T01:37:26.311" v="469" actId="478"/>
        <pc:sldMkLst>
          <pc:docMk/>
          <pc:sldMk cId="3064953587" sldId="266"/>
        </pc:sldMkLst>
        <pc:spChg chg="mod">
          <ac:chgData name="Gérald Barré" userId="f805b757667f2646" providerId="LiveId" clId="{38061B8D-5B66-417B-904C-62343D1AD890}" dt="2021-05-11T01:37:21.727" v="467" actId="21"/>
          <ac:spMkLst>
            <pc:docMk/>
            <pc:sldMk cId="3064953587" sldId="266"/>
            <ac:spMk id="3" creationId="{6E34D5D8-AEE0-4A12-888A-325F11FC9F4C}"/>
          </ac:spMkLst>
        </pc:spChg>
        <pc:graphicFrameChg chg="add del mod modGraphic">
          <ac:chgData name="Gérald Barré" userId="f805b757667f2646" providerId="LiveId" clId="{38061B8D-5B66-417B-904C-62343D1AD890}" dt="2021-05-11T01:37:26.311" v="469" actId="478"/>
          <ac:graphicFrameMkLst>
            <pc:docMk/>
            <pc:sldMk cId="3064953587" sldId="266"/>
            <ac:graphicFrameMk id="4" creationId="{1719A99F-C99D-4678-B92E-00717B76B816}"/>
          </ac:graphicFrameMkLst>
        </pc:graphicFrameChg>
      </pc:sldChg>
      <pc:sldChg chg="modSp mod ord">
        <pc:chgData name="Gérald Barré" userId="f805b757667f2646" providerId="LiveId" clId="{38061B8D-5B66-417B-904C-62343D1AD890}" dt="2021-05-12T01:55:20.559" v="1603" actId="20577"/>
        <pc:sldMkLst>
          <pc:docMk/>
          <pc:sldMk cId="2770631592" sldId="267"/>
        </pc:sldMkLst>
        <pc:spChg chg="mod">
          <ac:chgData name="Gérald Barré" userId="f805b757667f2646" providerId="LiveId" clId="{38061B8D-5B66-417B-904C-62343D1AD890}" dt="2021-05-12T01:55:20.559" v="1603" actId="20577"/>
          <ac:spMkLst>
            <pc:docMk/>
            <pc:sldMk cId="2770631592" sldId="267"/>
            <ac:spMk id="2" creationId="{0087F286-8B79-4950-BC10-C864179B42C5}"/>
          </ac:spMkLst>
        </pc:spChg>
      </pc:sldChg>
      <pc:sldChg chg="add del ord">
        <pc:chgData name="Gérald Barré" userId="f805b757667f2646" providerId="LiveId" clId="{38061B8D-5B66-417B-904C-62343D1AD890}" dt="2021-05-12T01:55:27.907" v="1606" actId="47"/>
        <pc:sldMkLst>
          <pc:docMk/>
          <pc:sldMk cId="2175227574" sldId="268"/>
        </pc:sldMkLst>
      </pc:sldChg>
      <pc:sldChg chg="modSp mod ord modAnim">
        <pc:chgData name="Gérald Barré" userId="f805b757667f2646" providerId="LiveId" clId="{38061B8D-5B66-417B-904C-62343D1AD890}" dt="2021-05-12T13:13:09.535" v="1619"/>
        <pc:sldMkLst>
          <pc:docMk/>
          <pc:sldMk cId="2655000178" sldId="269"/>
        </pc:sldMkLst>
        <pc:spChg chg="mod">
          <ac:chgData name="Gérald Barré" userId="f805b757667f2646" providerId="LiveId" clId="{38061B8D-5B66-417B-904C-62343D1AD890}" dt="2021-05-11T01:39:43.488" v="474" actId="20577"/>
          <ac:spMkLst>
            <pc:docMk/>
            <pc:sldMk cId="2655000178" sldId="269"/>
            <ac:spMk id="3" creationId="{732323F2-EF34-4ED2-866D-0B6645EA66F2}"/>
          </ac:spMkLst>
        </pc:spChg>
      </pc:sldChg>
      <pc:sldChg chg="modSp mod">
        <pc:chgData name="Gérald Barré" userId="f805b757667f2646" providerId="LiveId" clId="{38061B8D-5B66-417B-904C-62343D1AD890}" dt="2021-05-12T16:32:40.936" v="1686" actId="20577"/>
        <pc:sldMkLst>
          <pc:docMk/>
          <pc:sldMk cId="3406960593" sldId="270"/>
        </pc:sldMkLst>
        <pc:spChg chg="mod">
          <ac:chgData name="Gérald Barré" userId="f805b757667f2646" providerId="LiveId" clId="{38061B8D-5B66-417B-904C-62343D1AD890}" dt="2021-05-12T16:32:40.936" v="1686" actId="20577"/>
          <ac:spMkLst>
            <pc:docMk/>
            <pc:sldMk cId="3406960593" sldId="270"/>
            <ac:spMk id="3" creationId="{B89BD911-A068-44DA-9944-E74F051647FB}"/>
          </ac:spMkLst>
        </pc:spChg>
      </pc:sldChg>
      <pc:sldChg chg="modSp mod">
        <pc:chgData name="Gérald Barré" userId="f805b757667f2646" providerId="LiveId" clId="{38061B8D-5B66-417B-904C-62343D1AD890}" dt="2021-05-12T01:19:10.516" v="1288" actId="6549"/>
        <pc:sldMkLst>
          <pc:docMk/>
          <pc:sldMk cId="2695084059" sldId="272"/>
        </pc:sldMkLst>
        <pc:spChg chg="mod">
          <ac:chgData name="Gérald Barré" userId="f805b757667f2646" providerId="LiveId" clId="{38061B8D-5B66-417B-904C-62343D1AD890}" dt="2021-05-12T01:19:10.516" v="1288" actId="6549"/>
          <ac:spMkLst>
            <pc:docMk/>
            <pc:sldMk cId="2695084059" sldId="272"/>
            <ac:spMk id="3" creationId="{81CFBAEC-471D-4237-9E83-E0E24F4B87A4}"/>
          </ac:spMkLst>
        </pc:spChg>
      </pc:sldChg>
      <pc:sldChg chg="modSp mod modNotesTx">
        <pc:chgData name="Gérald Barré" userId="f805b757667f2646" providerId="LiveId" clId="{38061B8D-5B66-417B-904C-62343D1AD890}" dt="2021-05-12T16:54:07.980" v="1687" actId="113"/>
        <pc:sldMkLst>
          <pc:docMk/>
          <pc:sldMk cId="2193201704" sldId="273"/>
        </pc:sldMkLst>
        <pc:spChg chg="mod">
          <ac:chgData name="Gérald Barré" userId="f805b757667f2646" providerId="LiveId" clId="{38061B8D-5B66-417B-904C-62343D1AD890}" dt="2021-05-11T01:42:51.582" v="478" actId="20577"/>
          <ac:spMkLst>
            <pc:docMk/>
            <pc:sldMk cId="2193201704" sldId="273"/>
            <ac:spMk id="2" creationId="{C12BCB55-C789-4CCA-9F82-3CBE89D9F912}"/>
          </ac:spMkLst>
        </pc:spChg>
        <pc:spChg chg="mod">
          <ac:chgData name="Gérald Barré" userId="f805b757667f2646" providerId="LiveId" clId="{38061B8D-5B66-417B-904C-62343D1AD890}" dt="2021-05-12T16:54:07.980" v="1687" actId="113"/>
          <ac:spMkLst>
            <pc:docMk/>
            <pc:sldMk cId="2193201704" sldId="273"/>
            <ac:spMk id="3" creationId="{1342079F-7010-41E2-A3CA-DEF5A4A6D182}"/>
          </ac:spMkLst>
        </pc:spChg>
      </pc:sldChg>
      <pc:sldChg chg="addSp delSp modSp mod">
        <pc:chgData name="Gérald Barré" userId="f805b757667f2646" providerId="LiveId" clId="{38061B8D-5B66-417B-904C-62343D1AD890}" dt="2021-05-11T02:47:42.367" v="664" actId="20577"/>
        <pc:sldMkLst>
          <pc:docMk/>
          <pc:sldMk cId="2878577430" sldId="274"/>
        </pc:sldMkLst>
        <pc:spChg chg="mod">
          <ac:chgData name="Gérald Barré" userId="f805b757667f2646" providerId="LiveId" clId="{38061B8D-5B66-417B-904C-62343D1AD890}" dt="2021-05-11T02:47:42.367" v="664" actId="20577"/>
          <ac:spMkLst>
            <pc:docMk/>
            <pc:sldMk cId="2878577430" sldId="274"/>
            <ac:spMk id="2" creationId="{6621E236-5F9A-404C-95D1-735A42D43960}"/>
          </ac:spMkLst>
        </pc:spChg>
        <pc:spChg chg="add del mod">
          <ac:chgData name="Gérald Barré" userId="f805b757667f2646" providerId="LiveId" clId="{38061B8D-5B66-417B-904C-62343D1AD890}" dt="2021-05-11T02:15:34.526" v="484" actId="22"/>
          <ac:spMkLst>
            <pc:docMk/>
            <pc:sldMk cId="2878577430" sldId="274"/>
            <ac:spMk id="4" creationId="{E75A6E6C-F3EE-4C46-9A42-6C8364F08E3B}"/>
          </ac:spMkLst>
        </pc:spChg>
        <pc:spChg chg="add del mod">
          <ac:chgData name="Gérald Barré" userId="f805b757667f2646" providerId="LiveId" clId="{38061B8D-5B66-417B-904C-62343D1AD890}" dt="2021-05-11T02:28:42.707" v="497" actId="22"/>
          <ac:spMkLst>
            <pc:docMk/>
            <pc:sldMk cId="2878577430" sldId="274"/>
            <ac:spMk id="9" creationId="{4B8379A0-9A44-41EF-8383-16F0A28FC889}"/>
          </ac:spMkLst>
        </pc:spChg>
        <pc:picChg chg="del">
          <ac:chgData name="Gérald Barré" userId="f805b757667f2646" providerId="LiveId" clId="{38061B8D-5B66-417B-904C-62343D1AD890}" dt="2021-05-11T02:15:30.109" v="483" actId="478"/>
          <ac:picMkLst>
            <pc:docMk/>
            <pc:sldMk cId="2878577430" sldId="274"/>
            <ac:picMk id="5" creationId="{10359163-7F56-4806-8611-48EA223CB8BA}"/>
          </ac:picMkLst>
        </pc:picChg>
        <pc:picChg chg="add del mod ord">
          <ac:chgData name="Gérald Barré" userId="f805b757667f2646" providerId="LiveId" clId="{38061B8D-5B66-417B-904C-62343D1AD890}" dt="2021-05-11T02:27:01.720" v="496" actId="478"/>
          <ac:picMkLst>
            <pc:docMk/>
            <pc:sldMk cId="2878577430" sldId="274"/>
            <ac:picMk id="7" creationId="{5CED4019-ACB3-48DD-AA6F-AB477A8D3DBC}"/>
          </ac:picMkLst>
        </pc:picChg>
        <pc:picChg chg="add mod ord">
          <ac:chgData name="Gérald Barré" userId="f805b757667f2646" providerId="LiveId" clId="{38061B8D-5B66-417B-904C-62343D1AD890}" dt="2021-05-11T02:28:49.409" v="498" actId="1076"/>
          <ac:picMkLst>
            <pc:docMk/>
            <pc:sldMk cId="2878577430" sldId="274"/>
            <ac:picMk id="11" creationId="{A3FB744C-BC82-4035-973C-9FC3F5FFE2BC}"/>
          </ac:picMkLst>
        </pc:picChg>
      </pc:sldChg>
      <pc:sldChg chg="addSp delSp modSp mod">
        <pc:chgData name="Gérald Barré" userId="f805b757667f2646" providerId="LiveId" clId="{38061B8D-5B66-417B-904C-62343D1AD890}" dt="2021-05-12T01:35:16.459" v="1379" actId="20577"/>
        <pc:sldMkLst>
          <pc:docMk/>
          <pc:sldMk cId="1121647125" sldId="275"/>
        </pc:sldMkLst>
        <pc:spChg chg="mod">
          <ac:chgData name="Gérald Barré" userId="f805b757667f2646" providerId="LiveId" clId="{38061B8D-5B66-417B-904C-62343D1AD890}" dt="2021-05-12T01:35:16.459" v="1379" actId="20577"/>
          <ac:spMkLst>
            <pc:docMk/>
            <pc:sldMk cId="1121647125" sldId="275"/>
            <ac:spMk id="3" creationId="{0A1D4649-B6B1-435C-ADB0-BBB581DB50C2}"/>
          </ac:spMkLst>
        </pc:spChg>
        <pc:spChg chg="add del">
          <ac:chgData name="Gérald Barré" userId="f805b757667f2646" providerId="LiveId" clId="{38061B8D-5B66-417B-904C-62343D1AD890}" dt="2021-05-11T00:48:24.478" v="229"/>
          <ac:spMkLst>
            <pc:docMk/>
            <pc:sldMk cId="1121647125" sldId="275"/>
            <ac:spMk id="4" creationId="{C9237567-534A-4F2E-A07F-949902A3EBF0}"/>
          </ac:spMkLst>
        </pc:spChg>
        <pc:spChg chg="add del mod">
          <ac:chgData name="Gérald Barré" userId="f805b757667f2646" providerId="LiveId" clId="{38061B8D-5B66-417B-904C-62343D1AD890}" dt="2021-05-12T01:35:08.884" v="1376" actId="478"/>
          <ac:spMkLst>
            <pc:docMk/>
            <pc:sldMk cId="1121647125" sldId="275"/>
            <ac:spMk id="8" creationId="{96449288-12BA-470D-8718-7ABB90FD6956}"/>
          </ac:spMkLst>
        </pc:spChg>
        <pc:picChg chg="add del mod">
          <ac:chgData name="Gérald Barré" userId="f805b757667f2646" providerId="LiveId" clId="{38061B8D-5B66-417B-904C-62343D1AD890}" dt="2021-05-12T01:35:05.157" v="1371" actId="478"/>
          <ac:picMkLst>
            <pc:docMk/>
            <pc:sldMk cId="1121647125" sldId="275"/>
            <ac:picMk id="5" creationId="{2A4C2A94-B2BD-4ABE-8AF5-0FF48C2C03CF}"/>
          </ac:picMkLst>
        </pc:picChg>
        <pc:picChg chg="del mod">
          <ac:chgData name="Gérald Barré" userId="f805b757667f2646" providerId="LiveId" clId="{38061B8D-5B66-417B-904C-62343D1AD890}" dt="2021-05-12T01:35:09.654" v="1377" actId="478"/>
          <ac:picMkLst>
            <pc:docMk/>
            <pc:sldMk cId="1121647125" sldId="275"/>
            <ac:picMk id="4102" creationId="{643E480D-46D9-42A5-95A8-CFDC890FB8EF}"/>
          </ac:picMkLst>
        </pc:picChg>
      </pc:sldChg>
      <pc:sldChg chg="modSp mod">
        <pc:chgData name="Gérald Barré" userId="f805b757667f2646" providerId="LiveId" clId="{38061B8D-5B66-417B-904C-62343D1AD890}" dt="2021-05-12T01:23:27.593" v="1330" actId="1076"/>
        <pc:sldMkLst>
          <pc:docMk/>
          <pc:sldMk cId="969173568" sldId="276"/>
        </pc:sldMkLst>
        <pc:picChg chg="mod modCrop">
          <ac:chgData name="Gérald Barré" userId="f805b757667f2646" providerId="LiveId" clId="{38061B8D-5B66-417B-904C-62343D1AD890}" dt="2021-05-12T01:23:27.593" v="1330" actId="1076"/>
          <ac:picMkLst>
            <pc:docMk/>
            <pc:sldMk cId="969173568" sldId="276"/>
            <ac:picMk id="11" creationId="{0A55E12A-CCAE-4810-A37C-CD8C2C05C0F9}"/>
          </ac:picMkLst>
        </pc:picChg>
      </pc:sldChg>
      <pc:sldChg chg="ord">
        <pc:chgData name="Gérald Barré" userId="f805b757667f2646" providerId="LiveId" clId="{38061B8D-5B66-417B-904C-62343D1AD890}" dt="2021-05-12T01:35:03.596" v="1370"/>
        <pc:sldMkLst>
          <pc:docMk/>
          <pc:sldMk cId="303578791" sldId="277"/>
        </pc:sldMkLst>
      </pc:sldChg>
      <pc:sldChg chg="del">
        <pc:chgData name="Gérald Barré" userId="f805b757667f2646" providerId="LiveId" clId="{38061B8D-5B66-417B-904C-62343D1AD890}" dt="2021-05-11T02:56:05.222" v="717" actId="47"/>
        <pc:sldMkLst>
          <pc:docMk/>
          <pc:sldMk cId="4225417692" sldId="278"/>
        </pc:sldMkLst>
      </pc:sldChg>
      <pc:sldChg chg="modSp mod modNotesTx">
        <pc:chgData name="Gérald Barré" userId="f805b757667f2646" providerId="LiveId" clId="{38061B8D-5B66-417B-904C-62343D1AD890}" dt="2021-05-12T16:26:14.734" v="1685" actId="27636"/>
        <pc:sldMkLst>
          <pc:docMk/>
          <pc:sldMk cId="1715902297" sldId="279"/>
        </pc:sldMkLst>
        <pc:spChg chg="mod">
          <ac:chgData name="Gérald Barré" userId="f805b757667f2646" providerId="LiveId" clId="{38061B8D-5B66-417B-904C-62343D1AD890}" dt="2021-05-12T16:26:14.734" v="1685" actId="27636"/>
          <ac:spMkLst>
            <pc:docMk/>
            <pc:sldMk cId="1715902297" sldId="279"/>
            <ac:spMk id="3" creationId="{93D2B310-237A-4ACB-BD9A-5EB2F2CB481A}"/>
          </ac:spMkLst>
        </pc:spChg>
      </pc:sldChg>
      <pc:sldChg chg="modSp mod ord">
        <pc:chgData name="Gérald Barré" userId="f805b757667f2646" providerId="LiveId" clId="{38061B8D-5B66-417B-904C-62343D1AD890}" dt="2021-05-11T17:39:45.740" v="1200"/>
        <pc:sldMkLst>
          <pc:docMk/>
          <pc:sldMk cId="1799003463" sldId="280"/>
        </pc:sldMkLst>
        <pc:spChg chg="mod">
          <ac:chgData name="Gérald Barré" userId="f805b757667f2646" providerId="LiveId" clId="{38061B8D-5B66-417B-904C-62343D1AD890}" dt="2021-05-11T03:17:45.977" v="890" actId="20577"/>
          <ac:spMkLst>
            <pc:docMk/>
            <pc:sldMk cId="1799003463" sldId="280"/>
            <ac:spMk id="3" creationId="{599A9F9C-E651-4C52-BBC6-9231576A585B}"/>
          </ac:spMkLst>
        </pc:spChg>
      </pc:sldChg>
      <pc:sldChg chg="delSp modSp mod modAnim">
        <pc:chgData name="Gérald Barré" userId="f805b757667f2646" providerId="LiveId" clId="{38061B8D-5B66-417B-904C-62343D1AD890}" dt="2021-05-11T04:39:08.972" v="904"/>
        <pc:sldMkLst>
          <pc:docMk/>
          <pc:sldMk cId="3561865156" sldId="281"/>
        </pc:sldMkLst>
        <pc:spChg chg="mod">
          <ac:chgData name="Gérald Barré" userId="f805b757667f2646" providerId="LiveId" clId="{38061B8D-5B66-417B-904C-62343D1AD890}" dt="2021-05-11T04:39:06.038" v="901" actId="6549"/>
          <ac:spMkLst>
            <pc:docMk/>
            <pc:sldMk cId="3561865156" sldId="281"/>
            <ac:spMk id="3" creationId="{DCDF4252-0D8A-4BDD-9D44-323D2A86E3CD}"/>
          </ac:spMkLst>
        </pc:spChg>
        <pc:spChg chg="del mod">
          <ac:chgData name="Gérald Barré" userId="f805b757667f2646" providerId="LiveId" clId="{38061B8D-5B66-417B-904C-62343D1AD890}" dt="2021-05-11T04:39:08.972" v="904"/>
          <ac:spMkLst>
            <pc:docMk/>
            <pc:sldMk cId="3561865156" sldId="281"/>
            <ac:spMk id="4" creationId="{B573F4C4-910E-4D41-A59E-50695B85FFC5}"/>
          </ac:spMkLst>
        </pc:spChg>
        <pc:graphicFrameChg chg="del modGraphic">
          <ac:chgData name="Gérald Barré" userId="f805b757667f2646" providerId="LiveId" clId="{38061B8D-5B66-417B-904C-62343D1AD890}" dt="2021-05-11T04:39:08.971" v="902" actId="478"/>
          <ac:graphicFrameMkLst>
            <pc:docMk/>
            <pc:sldMk cId="3561865156" sldId="281"/>
            <ac:graphicFrameMk id="8" creationId="{967E239E-BED1-4128-B455-F28063DE5754}"/>
          </ac:graphicFrameMkLst>
        </pc:graphicFrameChg>
      </pc:sldChg>
      <pc:sldChg chg="modSp mod">
        <pc:chgData name="Gérald Barré" userId="f805b757667f2646" providerId="LiveId" clId="{38061B8D-5B66-417B-904C-62343D1AD890}" dt="2021-05-11T03:05:00.208" v="802"/>
        <pc:sldMkLst>
          <pc:docMk/>
          <pc:sldMk cId="2022467548" sldId="284"/>
        </pc:sldMkLst>
        <pc:spChg chg="mod">
          <ac:chgData name="Gérald Barré" userId="f805b757667f2646" providerId="LiveId" clId="{38061B8D-5B66-417B-904C-62343D1AD890}" dt="2021-05-11T03:05:00.208" v="802"/>
          <ac:spMkLst>
            <pc:docMk/>
            <pc:sldMk cId="2022467548" sldId="284"/>
            <ac:spMk id="2" creationId="{AF6284CD-73E5-49B5-B38E-00E03B5EA4AD}"/>
          </ac:spMkLst>
        </pc:spChg>
      </pc:sldChg>
      <pc:sldChg chg="ord">
        <pc:chgData name="Gérald Barré" userId="f805b757667f2646" providerId="LiveId" clId="{38061B8D-5B66-417B-904C-62343D1AD890}" dt="2021-05-11T17:39:45.740" v="1200"/>
        <pc:sldMkLst>
          <pc:docMk/>
          <pc:sldMk cId="3609191043" sldId="286"/>
        </pc:sldMkLst>
      </pc:sldChg>
      <pc:sldChg chg="modSp mod">
        <pc:chgData name="Gérald Barré" userId="f805b757667f2646" providerId="LiveId" clId="{38061B8D-5B66-417B-904C-62343D1AD890}" dt="2021-05-11T17:37:56.512" v="1198" actId="20577"/>
        <pc:sldMkLst>
          <pc:docMk/>
          <pc:sldMk cId="2991327406" sldId="287"/>
        </pc:sldMkLst>
        <pc:spChg chg="mod">
          <ac:chgData name="Gérald Barré" userId="f805b757667f2646" providerId="LiveId" clId="{38061B8D-5B66-417B-904C-62343D1AD890}" dt="2021-05-11T17:37:56.512" v="1198" actId="20577"/>
          <ac:spMkLst>
            <pc:docMk/>
            <pc:sldMk cId="2991327406" sldId="287"/>
            <ac:spMk id="5" creationId="{F909473B-FEB6-443D-9183-BEE311319F51}"/>
          </ac:spMkLst>
        </pc:spChg>
      </pc:sldChg>
      <pc:sldChg chg="modSp mod">
        <pc:chgData name="Gérald Barré" userId="f805b757667f2646" providerId="LiveId" clId="{38061B8D-5B66-417B-904C-62343D1AD890}" dt="2021-05-12T01:39:33.527" v="1413"/>
        <pc:sldMkLst>
          <pc:docMk/>
          <pc:sldMk cId="4223923891" sldId="288"/>
        </pc:sldMkLst>
        <pc:spChg chg="mod">
          <ac:chgData name="Gérald Barré" userId="f805b757667f2646" providerId="LiveId" clId="{38061B8D-5B66-417B-904C-62343D1AD890}" dt="2021-05-12T01:39:33.527" v="1413"/>
          <ac:spMkLst>
            <pc:docMk/>
            <pc:sldMk cId="4223923891" sldId="288"/>
            <ac:spMk id="3" creationId="{AB5286DF-11D7-400F-94EB-C00D3914ADC8}"/>
          </ac:spMkLst>
        </pc:spChg>
      </pc:sldChg>
      <pc:sldChg chg="addSp delSp modSp new mod ord">
        <pc:chgData name="Gérald Barré" userId="f805b757667f2646" providerId="LiveId" clId="{38061B8D-5B66-417B-904C-62343D1AD890}" dt="2021-05-12T00:52:30.389" v="1257" actId="20577"/>
        <pc:sldMkLst>
          <pc:docMk/>
          <pc:sldMk cId="3839756522" sldId="289"/>
        </pc:sldMkLst>
        <pc:spChg chg="mod">
          <ac:chgData name="Gérald Barré" userId="f805b757667f2646" providerId="LiveId" clId="{38061B8D-5B66-417B-904C-62343D1AD890}" dt="2021-05-12T00:52:30.389" v="1257" actId="20577"/>
          <ac:spMkLst>
            <pc:docMk/>
            <pc:sldMk cId="3839756522" sldId="289"/>
            <ac:spMk id="2" creationId="{D840BA62-59BD-448E-8748-F21009397DB9}"/>
          </ac:spMkLst>
        </pc:spChg>
        <pc:spChg chg="mod">
          <ac:chgData name="Gérald Barré" userId="f805b757667f2646" providerId="LiveId" clId="{38061B8D-5B66-417B-904C-62343D1AD890}" dt="2021-05-11T04:43:59.386" v="951" actId="20577"/>
          <ac:spMkLst>
            <pc:docMk/>
            <pc:sldMk cId="3839756522" sldId="289"/>
            <ac:spMk id="3" creationId="{AE83429F-9C20-4BB7-A40E-490E1E04ED1E}"/>
          </ac:spMkLst>
        </pc:spChg>
        <pc:spChg chg="add del mod">
          <ac:chgData name="Gérald Barré" userId="f805b757667f2646" providerId="LiveId" clId="{38061B8D-5B66-417B-904C-62343D1AD890}" dt="2021-05-11T02:46:30.870" v="646" actId="478"/>
          <ac:spMkLst>
            <pc:docMk/>
            <pc:sldMk cId="3839756522" sldId="289"/>
            <ac:spMk id="5" creationId="{453018D2-791B-4812-9B48-47D9B63030F7}"/>
          </ac:spMkLst>
        </pc:spChg>
      </pc:sldChg>
      <pc:sldChg chg="new del">
        <pc:chgData name="Gérald Barré" userId="f805b757667f2646" providerId="LiveId" clId="{38061B8D-5B66-417B-904C-62343D1AD890}" dt="2021-05-10T23:09:01.369" v="116" actId="47"/>
        <pc:sldMkLst>
          <pc:docMk/>
          <pc:sldMk cId="3261023285" sldId="290"/>
        </pc:sldMkLst>
      </pc:sldChg>
      <pc:sldChg chg="modSp add mod ord">
        <pc:chgData name="Gérald Barré" userId="f805b757667f2646" providerId="LiveId" clId="{38061B8D-5B66-417B-904C-62343D1AD890}" dt="2021-05-11T17:39:53.779" v="1202"/>
        <pc:sldMkLst>
          <pc:docMk/>
          <pc:sldMk cId="3831428165" sldId="290"/>
        </pc:sldMkLst>
        <pc:spChg chg="mod">
          <ac:chgData name="Gérald Barré" userId="f805b757667f2646" providerId="LiveId" clId="{38061B8D-5B66-417B-904C-62343D1AD890}" dt="2021-05-10T23:09:06.881" v="122" actId="20577"/>
          <ac:spMkLst>
            <pc:docMk/>
            <pc:sldMk cId="3831428165" sldId="290"/>
            <ac:spMk id="4" creationId="{C462D6AD-4B71-4659-8FF1-A1B21DE8FA5B}"/>
          </ac:spMkLst>
        </pc:spChg>
      </pc:sldChg>
      <pc:sldChg chg="modSp add mod modAnim">
        <pc:chgData name="Gérald Barré" userId="f805b757667f2646" providerId="LiveId" clId="{38061B8D-5B66-417B-904C-62343D1AD890}" dt="2021-05-12T16:24:10.710" v="1676" actId="20577"/>
        <pc:sldMkLst>
          <pc:docMk/>
          <pc:sldMk cId="949994643" sldId="291"/>
        </pc:sldMkLst>
        <pc:spChg chg="mod">
          <ac:chgData name="Gérald Barré" userId="f805b757667f2646" providerId="LiveId" clId="{38061B8D-5B66-417B-904C-62343D1AD890}" dt="2021-05-10T23:09:16.450" v="132" actId="20577"/>
          <ac:spMkLst>
            <pc:docMk/>
            <pc:sldMk cId="949994643" sldId="291"/>
            <ac:spMk id="2" creationId="{0F68EC56-6E3D-475D-A8A8-11472AB214E2}"/>
          </ac:spMkLst>
        </pc:spChg>
        <pc:spChg chg="mod">
          <ac:chgData name="Gérald Barré" userId="f805b757667f2646" providerId="LiveId" clId="{38061B8D-5B66-417B-904C-62343D1AD890}" dt="2021-05-12T16:24:10.710" v="1676" actId="20577"/>
          <ac:spMkLst>
            <pc:docMk/>
            <pc:sldMk cId="949994643" sldId="291"/>
            <ac:spMk id="3" creationId="{AB5286DF-11D7-400F-94EB-C00D3914ADC8}"/>
          </ac:spMkLst>
        </pc:spChg>
      </pc:sldChg>
      <pc:sldChg chg="new del">
        <pc:chgData name="Gérald Barré" userId="f805b757667f2646" providerId="LiveId" clId="{38061B8D-5B66-417B-904C-62343D1AD890}" dt="2021-05-10T23:09:11.116" v="124" actId="47"/>
        <pc:sldMkLst>
          <pc:docMk/>
          <pc:sldMk cId="3575542647" sldId="291"/>
        </pc:sldMkLst>
      </pc:sldChg>
      <pc:sldChg chg="add del ord">
        <pc:chgData name="Gérald Barré" userId="f805b757667f2646" providerId="LiveId" clId="{38061B8D-5B66-417B-904C-62343D1AD890}" dt="2021-05-11T02:44:34.073" v="636" actId="47"/>
        <pc:sldMkLst>
          <pc:docMk/>
          <pc:sldMk cId="1297884350" sldId="292"/>
        </pc:sldMkLst>
      </pc:sldChg>
      <pc:sldChg chg="addSp delSp modSp new mod ord">
        <pc:chgData name="Gérald Barré" userId="f805b757667f2646" providerId="LiveId" clId="{38061B8D-5B66-417B-904C-62343D1AD890}" dt="2021-05-12T01:20:10.776" v="1290"/>
        <pc:sldMkLst>
          <pc:docMk/>
          <pc:sldMk cId="162385553" sldId="293"/>
        </pc:sldMkLst>
        <pc:spChg chg="mod">
          <ac:chgData name="Gérald Barré" userId="f805b757667f2646" providerId="LiveId" clId="{38061B8D-5B66-417B-904C-62343D1AD890}" dt="2021-05-11T02:47:54.071" v="667"/>
          <ac:spMkLst>
            <pc:docMk/>
            <pc:sldMk cId="162385553" sldId="293"/>
            <ac:spMk id="2" creationId="{E02723E6-88E8-43CD-9CB5-C17FADBAC5F3}"/>
          </ac:spMkLst>
        </pc:spChg>
        <pc:spChg chg="mod">
          <ac:chgData name="Gérald Barré" userId="f805b757667f2646" providerId="LiveId" clId="{38061B8D-5B66-417B-904C-62343D1AD890}" dt="2021-05-11T17:31:27.958" v="1196" actId="313"/>
          <ac:spMkLst>
            <pc:docMk/>
            <pc:sldMk cId="162385553" sldId="293"/>
            <ac:spMk id="3" creationId="{14D2E41D-3D64-40F4-B8FF-C947522ADEEC}"/>
          </ac:spMkLst>
        </pc:spChg>
        <pc:picChg chg="add del mod">
          <ac:chgData name="Gérald Barré" userId="f805b757667f2646" providerId="LiveId" clId="{38061B8D-5B66-417B-904C-62343D1AD890}" dt="2021-05-11T02:41:21.941" v="611" actId="478"/>
          <ac:picMkLst>
            <pc:docMk/>
            <pc:sldMk cId="162385553" sldId="293"/>
            <ac:picMk id="5" creationId="{FD3C7206-0F7F-457A-A301-A3F62CE5D251}"/>
          </ac:picMkLst>
        </pc:picChg>
        <pc:picChg chg="add mod">
          <ac:chgData name="Gérald Barré" userId="f805b757667f2646" providerId="LiveId" clId="{38061B8D-5B66-417B-904C-62343D1AD890}" dt="2021-05-11T02:42:01.707" v="622" actId="1076"/>
          <ac:picMkLst>
            <pc:docMk/>
            <pc:sldMk cId="162385553" sldId="293"/>
            <ac:picMk id="7" creationId="{07E679E5-AE1E-4819-84E6-196874290C81}"/>
          </ac:picMkLst>
        </pc:picChg>
      </pc:sldChg>
      <pc:sldChg chg="addSp delSp modSp add del mod">
        <pc:chgData name="Gérald Barré" userId="f805b757667f2646" providerId="LiveId" clId="{38061B8D-5B66-417B-904C-62343D1AD890}" dt="2021-05-11T02:21:07.255" v="495" actId="47"/>
        <pc:sldMkLst>
          <pc:docMk/>
          <pc:sldMk cId="3773897466" sldId="293"/>
        </pc:sldMkLst>
        <pc:spChg chg="add del mod">
          <ac:chgData name="Gérald Barré" userId="f805b757667f2646" providerId="LiveId" clId="{38061B8D-5B66-417B-904C-62343D1AD890}" dt="2021-05-11T02:16:22.760" v="492" actId="478"/>
          <ac:spMkLst>
            <pc:docMk/>
            <pc:sldMk cId="3773897466" sldId="293"/>
            <ac:spMk id="4" creationId="{5D66F5C3-5CF3-4DBA-B61F-D46AF17C6408}"/>
          </ac:spMkLst>
        </pc:spChg>
        <pc:picChg chg="add mod">
          <ac:chgData name="Gérald Barré" userId="f805b757667f2646" providerId="LiveId" clId="{38061B8D-5B66-417B-904C-62343D1AD890}" dt="2021-05-11T02:16:32.752" v="494" actId="1076"/>
          <ac:picMkLst>
            <pc:docMk/>
            <pc:sldMk cId="3773897466" sldId="293"/>
            <ac:picMk id="6" creationId="{1C31A121-F986-469D-8A0B-327E65E6A26D}"/>
          </ac:picMkLst>
        </pc:picChg>
        <pc:picChg chg="del">
          <ac:chgData name="Gérald Barré" userId="f805b757667f2646" providerId="LiveId" clId="{38061B8D-5B66-417B-904C-62343D1AD890}" dt="2021-05-11T02:16:19.800" v="490" actId="478"/>
          <ac:picMkLst>
            <pc:docMk/>
            <pc:sldMk cId="3773897466" sldId="293"/>
            <ac:picMk id="7" creationId="{5CED4019-ACB3-48DD-AA6F-AB477A8D3DBC}"/>
          </ac:picMkLst>
        </pc:picChg>
      </pc:sldChg>
      <pc:sldChg chg="new del">
        <pc:chgData name="Gérald Barré" userId="f805b757667f2646" providerId="LiveId" clId="{38061B8D-5B66-417B-904C-62343D1AD890}" dt="2021-05-11T02:57:46.574" v="718" actId="47"/>
        <pc:sldMkLst>
          <pc:docMk/>
          <pc:sldMk cId="77143806" sldId="294"/>
        </pc:sldMkLst>
      </pc:sldChg>
      <pc:sldChg chg="addSp delSp modSp add del mod">
        <pc:chgData name="Gérald Barré" userId="f805b757667f2646" providerId="LiveId" clId="{38061B8D-5B66-417B-904C-62343D1AD890}" dt="2021-05-11T02:44:03.441" v="631" actId="47"/>
        <pc:sldMkLst>
          <pc:docMk/>
          <pc:sldMk cId="1621332265" sldId="295"/>
        </pc:sldMkLst>
        <pc:spChg chg="del">
          <ac:chgData name="Gérald Barré" userId="f805b757667f2646" providerId="LiveId" clId="{38061B8D-5B66-417B-904C-62343D1AD890}" dt="2021-05-11T02:40:28.601" v="581" actId="478"/>
          <ac:spMkLst>
            <pc:docMk/>
            <pc:sldMk cId="1621332265" sldId="295"/>
            <ac:spMk id="3" creationId="{14D2E41D-3D64-40F4-B8FF-C947522ADEEC}"/>
          </ac:spMkLst>
        </pc:spChg>
        <pc:spChg chg="add del mod">
          <ac:chgData name="Gérald Barré" userId="f805b757667f2646" providerId="LiveId" clId="{38061B8D-5B66-417B-904C-62343D1AD890}" dt="2021-05-11T02:40:31.375" v="582" actId="478"/>
          <ac:spMkLst>
            <pc:docMk/>
            <pc:sldMk cId="1621332265" sldId="295"/>
            <ac:spMk id="8" creationId="{7B3BFD0A-B7B5-429A-900F-87FCBE45973D}"/>
          </ac:spMkLst>
        </pc:spChg>
        <pc:picChg chg="del">
          <ac:chgData name="Gérald Barré" userId="f805b757667f2646" providerId="LiveId" clId="{38061B8D-5B66-417B-904C-62343D1AD890}" dt="2021-05-11T02:40:33.334" v="584" actId="478"/>
          <ac:picMkLst>
            <pc:docMk/>
            <pc:sldMk cId="1621332265" sldId="295"/>
            <ac:picMk id="5" creationId="{FD3C7206-0F7F-457A-A301-A3F62CE5D251}"/>
          </ac:picMkLst>
        </pc:picChg>
        <pc:picChg chg="add mod">
          <ac:chgData name="Gérald Barré" userId="f805b757667f2646" providerId="LiveId" clId="{38061B8D-5B66-417B-904C-62343D1AD890}" dt="2021-05-11T02:40:42.952" v="607" actId="1035"/>
          <ac:picMkLst>
            <pc:docMk/>
            <pc:sldMk cId="1621332265" sldId="295"/>
            <ac:picMk id="6" creationId="{746ABD37-4A65-4340-A146-FF0009632F1F}"/>
          </ac:picMkLst>
        </pc:picChg>
      </pc:sldChg>
      <pc:sldChg chg="modSp add mod ord">
        <pc:chgData name="Gérald Barré" userId="f805b757667f2646" providerId="LiveId" clId="{38061B8D-5B66-417B-904C-62343D1AD890}" dt="2021-05-12T01:20:25.939" v="1300"/>
        <pc:sldMkLst>
          <pc:docMk/>
          <pc:sldMk cId="3974702855" sldId="296"/>
        </pc:sldMkLst>
        <pc:spChg chg="mod">
          <ac:chgData name="Gérald Barré" userId="f805b757667f2646" providerId="LiveId" clId="{38061B8D-5B66-417B-904C-62343D1AD890}" dt="2021-05-11T02:47:49.717" v="666"/>
          <ac:spMkLst>
            <pc:docMk/>
            <pc:sldMk cId="3974702855" sldId="296"/>
            <ac:spMk id="2" creationId="{E02723E6-88E8-43CD-9CB5-C17FADBAC5F3}"/>
          </ac:spMkLst>
        </pc:spChg>
        <pc:spChg chg="mod">
          <ac:chgData name="Gérald Barré" userId="f805b757667f2646" providerId="LiveId" clId="{38061B8D-5B66-417B-904C-62343D1AD890}" dt="2021-05-11T17:30:34.343" v="1115" actId="1076"/>
          <ac:spMkLst>
            <pc:docMk/>
            <pc:sldMk cId="3974702855" sldId="296"/>
            <ac:spMk id="3" creationId="{14D2E41D-3D64-40F4-B8FF-C947522ADEEC}"/>
          </ac:spMkLst>
        </pc:spChg>
        <pc:picChg chg="mod modCrop">
          <ac:chgData name="Gérald Barré" userId="f805b757667f2646" providerId="LiveId" clId="{38061B8D-5B66-417B-904C-62343D1AD890}" dt="2021-05-11T17:30:32.271" v="1114" actId="1076"/>
          <ac:picMkLst>
            <pc:docMk/>
            <pc:sldMk cId="3974702855" sldId="296"/>
            <ac:picMk id="5" creationId="{FD3C7206-0F7F-457A-A301-A3F62CE5D251}"/>
          </ac:picMkLst>
        </pc:picChg>
      </pc:sldChg>
      <pc:sldChg chg="addSp delSp modSp add mod">
        <pc:chgData name="Gérald Barré" userId="f805b757667f2646" providerId="LiveId" clId="{38061B8D-5B66-417B-904C-62343D1AD890}" dt="2021-05-11T17:25:35.197" v="1109" actId="478"/>
        <pc:sldMkLst>
          <pc:docMk/>
          <pc:sldMk cId="4054385451" sldId="297"/>
        </pc:sldMkLst>
        <pc:spChg chg="mod">
          <ac:chgData name="Gérald Barré" userId="f805b757667f2646" providerId="LiveId" clId="{38061B8D-5B66-417B-904C-62343D1AD890}" dt="2021-05-11T02:47:46.751" v="665"/>
          <ac:spMkLst>
            <pc:docMk/>
            <pc:sldMk cId="4054385451" sldId="297"/>
            <ac:spMk id="2" creationId="{6621E236-5F9A-404C-95D1-735A42D43960}"/>
          </ac:spMkLst>
        </pc:spChg>
        <pc:spChg chg="add del mod">
          <ac:chgData name="Gérald Barré" userId="f805b757667f2646" providerId="LiveId" clId="{38061B8D-5B66-417B-904C-62343D1AD890}" dt="2021-05-11T17:25:35.197" v="1109" actId="478"/>
          <ac:spMkLst>
            <pc:docMk/>
            <pc:sldMk cId="4054385451" sldId="297"/>
            <ac:spMk id="4" creationId="{3885E66C-63D3-4367-A54A-617F7A52B9BD}"/>
          </ac:spMkLst>
        </pc:spChg>
        <pc:picChg chg="add mod modCrop">
          <ac:chgData name="Gérald Barré" userId="f805b757667f2646" providerId="LiveId" clId="{38061B8D-5B66-417B-904C-62343D1AD890}" dt="2021-05-11T17:25:32.246" v="1108" actId="1076"/>
          <ac:picMkLst>
            <pc:docMk/>
            <pc:sldMk cId="4054385451" sldId="297"/>
            <ac:picMk id="6" creationId="{C001AC50-0FE5-4318-A70B-65136E56E1F0}"/>
          </ac:picMkLst>
        </pc:picChg>
        <pc:picChg chg="del">
          <ac:chgData name="Gérald Barré" userId="f805b757667f2646" providerId="LiveId" clId="{38061B8D-5B66-417B-904C-62343D1AD890}" dt="2021-05-11T02:45:11.233" v="638" actId="478"/>
          <ac:picMkLst>
            <pc:docMk/>
            <pc:sldMk cId="4054385451" sldId="297"/>
            <ac:picMk id="11" creationId="{A3FB744C-BC82-4035-973C-9FC3F5FFE2BC}"/>
          </ac:picMkLst>
        </pc:picChg>
      </pc:sldChg>
      <pc:sldChg chg="addSp delSp modSp add mod ord">
        <pc:chgData name="Gérald Barré" userId="f805b757667f2646" providerId="LiveId" clId="{38061B8D-5B66-417B-904C-62343D1AD890}" dt="2021-05-12T01:20:19.978" v="1296"/>
        <pc:sldMkLst>
          <pc:docMk/>
          <pc:sldMk cId="2624612231" sldId="298"/>
        </pc:sldMkLst>
        <pc:spChg chg="mod">
          <ac:chgData name="Gérald Barré" userId="f805b757667f2646" providerId="LiveId" clId="{38061B8D-5B66-417B-904C-62343D1AD890}" dt="2021-05-11T02:51:25.033" v="704" actId="20577"/>
          <ac:spMkLst>
            <pc:docMk/>
            <pc:sldMk cId="2624612231" sldId="298"/>
            <ac:spMk id="3" creationId="{14D2E41D-3D64-40F4-B8FF-C947522ADEEC}"/>
          </ac:spMkLst>
        </pc:spChg>
        <pc:spChg chg="add del">
          <ac:chgData name="Gérald Barré" userId="f805b757667f2646" providerId="LiveId" clId="{38061B8D-5B66-417B-904C-62343D1AD890}" dt="2021-05-11T02:49:03.400" v="673"/>
          <ac:spMkLst>
            <pc:docMk/>
            <pc:sldMk cId="2624612231" sldId="298"/>
            <ac:spMk id="6" creationId="{6D6CC955-AC46-42BE-9E98-6974AF8B70C0}"/>
          </ac:spMkLst>
        </pc:spChg>
        <pc:picChg chg="add mod">
          <ac:chgData name="Gérald Barré" userId="f805b757667f2646" providerId="LiveId" clId="{38061B8D-5B66-417B-904C-62343D1AD890}" dt="2021-05-11T02:51:21.213" v="700" actId="1076"/>
          <ac:picMkLst>
            <pc:docMk/>
            <pc:sldMk cId="2624612231" sldId="298"/>
            <ac:picMk id="5" creationId="{D11BFF6F-A8E9-42B2-B4F3-C8A0AA86AD3A}"/>
          </ac:picMkLst>
        </pc:picChg>
        <pc:picChg chg="del">
          <ac:chgData name="Gérald Barré" userId="f805b757667f2646" providerId="LiveId" clId="{38061B8D-5B66-417B-904C-62343D1AD890}" dt="2021-05-11T02:48:44.879" v="669" actId="478"/>
          <ac:picMkLst>
            <pc:docMk/>
            <pc:sldMk cId="2624612231" sldId="298"/>
            <ac:picMk id="7" creationId="{07E679E5-AE1E-4819-84E6-196874290C81}"/>
          </ac:picMkLst>
        </pc:picChg>
      </pc:sldChg>
      <pc:sldChg chg="addSp delSp modSp add mod">
        <pc:chgData name="Gérald Barré" userId="f805b757667f2646" providerId="LiveId" clId="{38061B8D-5B66-417B-904C-62343D1AD890}" dt="2021-05-11T02:53:19.319" v="711" actId="478"/>
        <pc:sldMkLst>
          <pc:docMk/>
          <pc:sldMk cId="1807340368" sldId="299"/>
        </pc:sldMkLst>
        <pc:spChg chg="del">
          <ac:chgData name="Gérald Barré" userId="f805b757667f2646" providerId="LiveId" clId="{38061B8D-5B66-417B-904C-62343D1AD890}" dt="2021-05-11T02:53:08.826" v="709" actId="478"/>
          <ac:spMkLst>
            <pc:docMk/>
            <pc:sldMk cId="1807340368" sldId="299"/>
            <ac:spMk id="3" creationId="{14D2E41D-3D64-40F4-B8FF-C947522ADEEC}"/>
          </ac:spMkLst>
        </pc:spChg>
        <pc:spChg chg="add del mod">
          <ac:chgData name="Gérald Barré" userId="f805b757667f2646" providerId="LiveId" clId="{38061B8D-5B66-417B-904C-62343D1AD890}" dt="2021-05-11T02:53:19.319" v="711" actId="478"/>
          <ac:spMkLst>
            <pc:docMk/>
            <pc:sldMk cId="1807340368" sldId="299"/>
            <ac:spMk id="8" creationId="{2236EE9C-F2F3-48C7-AF22-B6B9C47D9A72}"/>
          </ac:spMkLst>
        </pc:spChg>
        <pc:picChg chg="del">
          <ac:chgData name="Gérald Barré" userId="f805b757667f2646" providerId="LiveId" clId="{38061B8D-5B66-417B-904C-62343D1AD890}" dt="2021-05-11T02:53:00.968" v="706" actId="478"/>
          <ac:picMkLst>
            <pc:docMk/>
            <pc:sldMk cId="1807340368" sldId="299"/>
            <ac:picMk id="5" creationId="{D11BFF6F-A8E9-42B2-B4F3-C8A0AA86AD3A}"/>
          </ac:picMkLst>
        </pc:picChg>
        <pc:picChg chg="add mod">
          <ac:chgData name="Gérald Barré" userId="f805b757667f2646" providerId="LiveId" clId="{38061B8D-5B66-417B-904C-62343D1AD890}" dt="2021-05-11T02:53:16.599" v="710" actId="1076"/>
          <ac:picMkLst>
            <pc:docMk/>
            <pc:sldMk cId="1807340368" sldId="299"/>
            <ac:picMk id="6" creationId="{2079ED12-30CA-4EAB-8C9C-3E609ECCA569}"/>
          </ac:picMkLst>
        </pc:picChg>
      </pc:sldChg>
      <pc:sldChg chg="addSp delSp add mod ord">
        <pc:chgData name="Gérald Barré" userId="f805b757667f2646" providerId="LiveId" clId="{38061B8D-5B66-417B-904C-62343D1AD890}" dt="2021-05-12T01:20:32.916" v="1306"/>
        <pc:sldMkLst>
          <pc:docMk/>
          <pc:sldMk cId="2890410979" sldId="300"/>
        </pc:sldMkLst>
        <pc:picChg chg="add del">
          <ac:chgData name="Gérald Barré" userId="f805b757667f2646" providerId="LiveId" clId="{38061B8D-5B66-417B-904C-62343D1AD890}" dt="2021-05-11T02:54:47.640" v="715" actId="478"/>
          <ac:picMkLst>
            <pc:docMk/>
            <pc:sldMk cId="2890410979" sldId="300"/>
            <ac:picMk id="4" creationId="{66AF9484-D0E1-4F77-AF86-FA6E5E82CF97}"/>
          </ac:picMkLst>
        </pc:picChg>
        <pc:picChg chg="del">
          <ac:chgData name="Gérald Barré" userId="f805b757667f2646" providerId="LiveId" clId="{38061B8D-5B66-417B-904C-62343D1AD890}" dt="2021-05-11T02:54:24.054" v="713" actId="478"/>
          <ac:picMkLst>
            <pc:docMk/>
            <pc:sldMk cId="2890410979" sldId="300"/>
            <ac:picMk id="6" creationId="{2079ED12-30CA-4EAB-8C9C-3E609ECCA569}"/>
          </ac:picMkLst>
        </pc:picChg>
        <pc:picChg chg="add">
          <ac:chgData name="Gérald Barré" userId="f805b757667f2646" providerId="LiveId" clId="{38061B8D-5B66-417B-904C-62343D1AD890}" dt="2021-05-11T02:54:47.920" v="716" actId="22"/>
          <ac:picMkLst>
            <pc:docMk/>
            <pc:sldMk cId="2890410979" sldId="300"/>
            <ac:picMk id="7" creationId="{A0C194B7-7EB2-4473-9564-8304F6B810FA}"/>
          </ac:picMkLst>
        </pc:picChg>
      </pc:sldChg>
      <pc:sldChg chg="modSp new del mod">
        <pc:chgData name="Gérald Barré" userId="f805b757667f2646" providerId="LiveId" clId="{38061B8D-5B66-417B-904C-62343D1AD890}" dt="2021-05-11T03:03:43.349" v="724" actId="47"/>
        <pc:sldMkLst>
          <pc:docMk/>
          <pc:sldMk cId="1755428084" sldId="301"/>
        </pc:sldMkLst>
        <pc:spChg chg="mod">
          <ac:chgData name="Gérald Barré" userId="f805b757667f2646" providerId="LiveId" clId="{38061B8D-5B66-417B-904C-62343D1AD890}" dt="2021-05-11T03:03:41.607" v="723" actId="20577"/>
          <ac:spMkLst>
            <pc:docMk/>
            <pc:sldMk cId="1755428084" sldId="301"/>
            <ac:spMk id="2" creationId="{7EF591DE-D4FA-4DA7-899C-9FAFA2337869}"/>
          </ac:spMkLst>
        </pc:spChg>
      </pc:sldChg>
      <pc:sldChg chg="modSp add mod ord">
        <pc:chgData name="Gérald Barré" userId="f805b757667f2646" providerId="LiveId" clId="{38061B8D-5B66-417B-904C-62343D1AD890}" dt="2021-05-12T01:25:07.274" v="1358" actId="5793"/>
        <pc:sldMkLst>
          <pc:docMk/>
          <pc:sldMk cId="2772670977" sldId="301"/>
        </pc:sldMkLst>
        <pc:spChg chg="mod">
          <ac:chgData name="Gérald Barré" userId="f805b757667f2646" providerId="LiveId" clId="{38061B8D-5B66-417B-904C-62343D1AD890}" dt="2021-05-12T01:25:07.274" v="1358" actId="5793"/>
          <ac:spMkLst>
            <pc:docMk/>
            <pc:sldMk cId="2772670977" sldId="301"/>
            <ac:spMk id="4" creationId="{C462D6AD-4B71-4659-8FF1-A1B21DE8FA5B}"/>
          </ac:spMkLst>
        </pc:spChg>
      </pc:sldChg>
      <pc:sldChg chg="new del">
        <pc:chgData name="Gérald Barré" userId="f805b757667f2646" providerId="LiveId" clId="{38061B8D-5B66-417B-904C-62343D1AD890}" dt="2021-05-11T03:03:52.126" v="726" actId="47"/>
        <pc:sldMkLst>
          <pc:docMk/>
          <pc:sldMk cId="3473534385" sldId="301"/>
        </pc:sldMkLst>
      </pc:sldChg>
      <pc:sldChg chg="add del">
        <pc:chgData name="Gérald Barré" userId="f805b757667f2646" providerId="LiveId" clId="{38061B8D-5B66-417B-904C-62343D1AD890}" dt="2021-05-11T04:38:57.161" v="898" actId="47"/>
        <pc:sldMkLst>
          <pc:docMk/>
          <pc:sldMk cId="577707352" sldId="302"/>
        </pc:sldMkLst>
      </pc:sldChg>
      <pc:sldChg chg="add">
        <pc:chgData name="Gérald Barré" userId="f805b757667f2646" providerId="LiveId" clId="{38061B8D-5B66-417B-904C-62343D1AD890}" dt="2021-05-11T04:38:58.543" v="899"/>
        <pc:sldMkLst>
          <pc:docMk/>
          <pc:sldMk cId="3826457281" sldId="302"/>
        </pc:sldMkLst>
      </pc:sldChg>
      <pc:sldChg chg="addSp delSp modSp new mod ord modShow">
        <pc:chgData name="Gérald Barré" userId="f805b757667f2646" providerId="LiveId" clId="{38061B8D-5B66-417B-904C-62343D1AD890}" dt="2021-05-12T01:15:12.719" v="1264" actId="1076"/>
        <pc:sldMkLst>
          <pc:docMk/>
          <pc:sldMk cId="1306709058" sldId="303"/>
        </pc:sldMkLst>
        <pc:spChg chg="mod">
          <ac:chgData name="Gérald Barré" userId="f805b757667f2646" providerId="LiveId" clId="{38061B8D-5B66-417B-904C-62343D1AD890}" dt="2021-05-11T04:44:08.729" v="971" actId="20577"/>
          <ac:spMkLst>
            <pc:docMk/>
            <pc:sldMk cId="1306709058" sldId="303"/>
            <ac:spMk id="2" creationId="{A811AE1B-EC09-485D-BB63-507461BAB86B}"/>
          </ac:spMkLst>
        </pc:spChg>
        <pc:spChg chg="del">
          <ac:chgData name="Gérald Barré" userId="f805b757667f2646" providerId="LiveId" clId="{38061B8D-5B66-417B-904C-62343D1AD890}" dt="2021-05-11T04:44:03.322" v="953" actId="22"/>
          <ac:spMkLst>
            <pc:docMk/>
            <pc:sldMk cId="1306709058" sldId="303"/>
            <ac:spMk id="3" creationId="{5F884C17-6963-4078-85E5-175073D82C7F}"/>
          </ac:spMkLst>
        </pc:spChg>
        <pc:spChg chg="add del mod">
          <ac:chgData name="Gérald Barré" userId="f805b757667f2646" providerId="LiveId" clId="{38061B8D-5B66-417B-904C-62343D1AD890}" dt="2021-05-12T01:15:04.182" v="1261" actId="478"/>
          <ac:spMkLst>
            <pc:docMk/>
            <pc:sldMk cId="1306709058" sldId="303"/>
            <ac:spMk id="4" creationId="{AA1B84DF-FAF9-4912-BBE9-E5EE769CA027}"/>
          </ac:spMkLst>
        </pc:spChg>
        <pc:picChg chg="add del mod ord">
          <ac:chgData name="Gérald Barré" userId="f805b757667f2646" providerId="LiveId" clId="{38061B8D-5B66-417B-904C-62343D1AD890}" dt="2021-05-12T01:15:00.039" v="1259" actId="478"/>
          <ac:picMkLst>
            <pc:docMk/>
            <pc:sldMk cId="1306709058" sldId="303"/>
            <ac:picMk id="5" creationId="{9EE556EF-C665-4615-A750-2BB488144DF0}"/>
          </ac:picMkLst>
        </pc:picChg>
        <pc:picChg chg="add mod">
          <ac:chgData name="Gérald Barré" userId="f805b757667f2646" providerId="LiveId" clId="{38061B8D-5B66-417B-904C-62343D1AD890}" dt="2021-05-12T01:15:12.719" v="1264" actId="1076"/>
          <ac:picMkLst>
            <pc:docMk/>
            <pc:sldMk cId="1306709058" sldId="303"/>
            <ac:picMk id="7" creationId="{D31635ED-A89A-454A-8F73-0558C022CB31}"/>
          </ac:picMkLst>
        </pc:picChg>
      </pc:sldChg>
      <pc:sldChg chg="modSp new del mod">
        <pc:chgData name="Gérald Barré" userId="f805b757667f2646" providerId="LiveId" clId="{38061B8D-5B66-417B-904C-62343D1AD890}" dt="2021-05-12T01:14:50.398" v="1258" actId="47"/>
        <pc:sldMkLst>
          <pc:docMk/>
          <pc:sldMk cId="249878786" sldId="304"/>
        </pc:sldMkLst>
        <pc:spChg chg="mod">
          <ac:chgData name="Gérald Barré" userId="f805b757667f2646" providerId="LiveId" clId="{38061B8D-5B66-417B-904C-62343D1AD890}" dt="2021-05-11T20:37:57.618" v="1228" actId="20577"/>
          <ac:spMkLst>
            <pc:docMk/>
            <pc:sldMk cId="249878786" sldId="304"/>
            <ac:spMk id="2" creationId="{55A1DDFD-0BB2-42E6-8B8F-1C8B37BDCE63}"/>
          </ac:spMkLst>
        </pc:spChg>
        <pc:spChg chg="mod">
          <ac:chgData name="Gérald Barré" userId="f805b757667f2646" providerId="LiveId" clId="{38061B8D-5B66-417B-904C-62343D1AD890}" dt="2021-05-11T20:38:02.277" v="1238" actId="20577"/>
          <ac:spMkLst>
            <pc:docMk/>
            <pc:sldMk cId="249878786" sldId="304"/>
            <ac:spMk id="3" creationId="{E1AB37C0-02DD-45C7-88DD-6F9FB0C270D6}"/>
          </ac:spMkLst>
        </pc:spChg>
      </pc:sldChg>
      <pc:sldChg chg="modSp add mod">
        <pc:chgData name="Gérald Barré" userId="f805b757667f2646" providerId="LiveId" clId="{38061B8D-5B66-417B-904C-62343D1AD890}" dt="2021-05-12T01:23:48.694" v="1332" actId="1076"/>
        <pc:sldMkLst>
          <pc:docMk/>
          <pc:sldMk cId="2803276400" sldId="304"/>
        </pc:sldMkLst>
        <pc:picChg chg="mod modCrop">
          <ac:chgData name="Gérald Barré" userId="f805b757667f2646" providerId="LiveId" clId="{38061B8D-5B66-417B-904C-62343D1AD890}" dt="2021-05-12T01:23:48.694" v="1332" actId="1076"/>
          <ac:picMkLst>
            <pc:docMk/>
            <pc:sldMk cId="2803276400" sldId="304"/>
            <ac:picMk id="11" creationId="{0A55E12A-CCAE-4810-A37C-CD8C2C05C0F9}"/>
          </ac:picMkLst>
        </pc:picChg>
      </pc:sldChg>
      <pc:sldChg chg="delSp modSp add mod">
        <pc:chgData name="Gérald Barré" userId="f805b757667f2646" providerId="LiveId" clId="{38061B8D-5B66-417B-904C-62343D1AD890}" dt="2021-05-12T01:36:08.234" v="1405" actId="1036"/>
        <pc:sldMkLst>
          <pc:docMk/>
          <pc:sldMk cId="2674379508" sldId="305"/>
        </pc:sldMkLst>
        <pc:spChg chg="mod">
          <ac:chgData name="Gérald Barré" userId="f805b757667f2646" providerId="LiveId" clId="{38061B8D-5B66-417B-904C-62343D1AD890}" dt="2021-05-12T01:35:37.384" v="1380" actId="6549"/>
          <ac:spMkLst>
            <pc:docMk/>
            <pc:sldMk cId="2674379508" sldId="305"/>
            <ac:spMk id="3" creationId="{0A1D4649-B6B1-435C-ADB0-BBB581DB50C2}"/>
          </ac:spMkLst>
        </pc:spChg>
        <pc:spChg chg="mod">
          <ac:chgData name="Gérald Barré" userId="f805b757667f2646" providerId="LiveId" clId="{38061B8D-5B66-417B-904C-62343D1AD890}" dt="2021-05-12T01:36:08.234" v="1405" actId="1036"/>
          <ac:spMkLst>
            <pc:docMk/>
            <pc:sldMk cId="2674379508" sldId="305"/>
            <ac:spMk id="8" creationId="{96449288-12BA-470D-8718-7ABB90FD6956}"/>
          </ac:spMkLst>
        </pc:spChg>
        <pc:picChg chg="del">
          <ac:chgData name="Gérald Barré" userId="f805b757667f2646" providerId="LiveId" clId="{38061B8D-5B66-417B-904C-62343D1AD890}" dt="2021-05-12T01:35:39.203" v="1381" actId="478"/>
          <ac:picMkLst>
            <pc:docMk/>
            <pc:sldMk cId="2674379508" sldId="305"/>
            <ac:picMk id="5" creationId="{2A4C2A94-B2BD-4ABE-8AF5-0FF48C2C03CF}"/>
          </ac:picMkLst>
        </pc:picChg>
        <pc:picChg chg="mod">
          <ac:chgData name="Gérald Barré" userId="f805b757667f2646" providerId="LiveId" clId="{38061B8D-5B66-417B-904C-62343D1AD890}" dt="2021-05-12T01:36:03.801" v="1394" actId="1076"/>
          <ac:picMkLst>
            <pc:docMk/>
            <pc:sldMk cId="2674379508" sldId="305"/>
            <ac:picMk id="4102" creationId="{643E480D-46D9-42A5-95A8-CFDC890FB8EF}"/>
          </ac:picMkLst>
        </pc:picChg>
      </pc:sldChg>
      <pc:sldChg chg="add del">
        <pc:chgData name="Gérald Barré" userId="f805b757667f2646" providerId="LiveId" clId="{38061B8D-5B66-417B-904C-62343D1AD890}" dt="2021-05-12T01:23:51.053" v="1333" actId="47"/>
        <pc:sldMkLst>
          <pc:docMk/>
          <pc:sldMk cId="3566330099" sldId="305"/>
        </pc:sldMkLst>
      </pc:sldChg>
      <pc:sldChg chg="new del">
        <pc:chgData name="Gérald Barré" userId="f805b757667f2646" providerId="LiveId" clId="{38061B8D-5B66-417B-904C-62343D1AD890}" dt="2021-05-12T01:40:15.640" v="1415" actId="47"/>
        <pc:sldMkLst>
          <pc:docMk/>
          <pc:sldMk cId="1842487059" sldId="306"/>
        </pc:sldMkLst>
      </pc:sldChg>
      <pc:sldChg chg="addSp delSp modSp add mod">
        <pc:chgData name="Gérald Barré" userId="f805b757667f2646" providerId="LiveId" clId="{38061B8D-5B66-417B-904C-62343D1AD890}" dt="2021-05-12T01:42:09.586" v="1600" actId="1076"/>
        <pc:sldMkLst>
          <pc:docMk/>
          <pc:sldMk cId="1897114318" sldId="306"/>
        </pc:sldMkLst>
        <pc:spChg chg="mod">
          <ac:chgData name="Gérald Barré" userId="f805b757667f2646" providerId="LiveId" clId="{38061B8D-5B66-417B-904C-62343D1AD890}" dt="2021-05-12T01:40:21.755" v="1430" actId="20577"/>
          <ac:spMkLst>
            <pc:docMk/>
            <pc:sldMk cId="1897114318" sldId="306"/>
            <ac:spMk id="2" creationId="{0F68EC56-6E3D-475D-A8A8-11472AB214E2}"/>
          </ac:spMkLst>
        </pc:spChg>
        <pc:spChg chg="add del mod">
          <ac:chgData name="Gérald Barré" userId="f805b757667f2646" providerId="LiveId" clId="{38061B8D-5B66-417B-904C-62343D1AD890}" dt="2021-05-12T01:42:02.660" v="1597" actId="20577"/>
          <ac:spMkLst>
            <pc:docMk/>
            <pc:sldMk cId="1897114318" sldId="306"/>
            <ac:spMk id="3" creationId="{AB5286DF-11D7-400F-94EB-C00D3914ADC8}"/>
          </ac:spMkLst>
        </pc:spChg>
        <pc:picChg chg="add del mod ord">
          <ac:chgData name="Gérald Barré" userId="f805b757667f2646" providerId="LiveId" clId="{38061B8D-5B66-417B-904C-62343D1AD890}" dt="2021-05-12T01:40:56.082" v="1437" actId="22"/>
          <ac:picMkLst>
            <pc:docMk/>
            <pc:sldMk cId="1897114318" sldId="306"/>
            <ac:picMk id="5" creationId="{313BFFA6-389E-4002-B612-DDE44C350A0F}"/>
          </ac:picMkLst>
        </pc:picChg>
        <pc:picChg chg="add mod">
          <ac:chgData name="Gérald Barré" userId="f805b757667f2646" providerId="LiveId" clId="{38061B8D-5B66-417B-904C-62343D1AD890}" dt="2021-05-12T01:42:09.586" v="1600" actId="1076"/>
          <ac:picMkLst>
            <pc:docMk/>
            <pc:sldMk cId="1897114318" sldId="306"/>
            <ac:picMk id="7" creationId="{DE126B3E-E466-40E3-B0E5-1C69BCCAEC9B}"/>
          </ac:picMkLst>
        </pc:picChg>
      </pc:sldChg>
    </pc:docChg>
  </pc:docChgLst>
  <pc:docChgLst>
    <pc:chgData name="Gérald Barré" userId="f805b757667f2646" providerId="LiveId" clId="{F10D3D4A-1C04-4CD3-BCF9-54E33C859C02}"/>
    <pc:docChg chg="undo redo custSel mod addSld delSld modSld sldOrd addSection delSection modSection">
      <pc:chgData name="Gérald Barré" userId="f805b757667f2646" providerId="LiveId" clId="{F10D3D4A-1C04-4CD3-BCF9-54E33C859C02}" dt="2020-12-18T05:08:35.065" v="6738" actId="20577"/>
      <pc:docMkLst>
        <pc:docMk/>
      </pc:docMkLst>
      <pc:sldChg chg="addSp modSp mod">
        <pc:chgData name="Gérald Barré" userId="f805b757667f2646" providerId="LiveId" clId="{F10D3D4A-1C04-4CD3-BCF9-54E33C859C02}" dt="2020-11-02T21:15:11.219" v="4244" actId="1076"/>
        <pc:sldMkLst>
          <pc:docMk/>
          <pc:sldMk cId="1853523184" sldId="256"/>
        </pc:sldMkLst>
        <pc:spChg chg="mod">
          <ac:chgData name="Gérald Barré" userId="f805b757667f2646" providerId="LiveId" clId="{F10D3D4A-1C04-4CD3-BCF9-54E33C859C02}" dt="2020-11-02T21:15:00.584" v="4243" actId="6549"/>
          <ac:spMkLst>
            <pc:docMk/>
            <pc:sldMk cId="1853523184" sldId="256"/>
            <ac:spMk id="3" creationId="{2D81041A-3635-42B9-B6FC-373FE37E31E4}"/>
          </ac:spMkLst>
        </pc:spChg>
        <pc:spChg chg="add mod">
          <ac:chgData name="Gérald Barré" userId="f805b757667f2646" providerId="LiveId" clId="{F10D3D4A-1C04-4CD3-BCF9-54E33C859C02}" dt="2020-11-02T21:14:55.464" v="4240" actId="20577"/>
          <ac:spMkLst>
            <pc:docMk/>
            <pc:sldMk cId="1853523184" sldId="256"/>
            <ac:spMk id="4" creationId="{1A9AE671-67ED-4E2E-93EF-FA03C570EE09}"/>
          </ac:spMkLst>
        </pc:spChg>
        <pc:picChg chg="add mod">
          <ac:chgData name="Gérald Barré" userId="f805b757667f2646" providerId="LiveId" clId="{F10D3D4A-1C04-4CD3-BCF9-54E33C859C02}" dt="2020-11-02T21:15:11.219" v="4244" actId="1076"/>
          <ac:picMkLst>
            <pc:docMk/>
            <pc:sldMk cId="1853523184" sldId="256"/>
            <ac:picMk id="3074" creationId="{679798E2-4C27-42C2-9E50-A96EA7A3D926}"/>
          </ac:picMkLst>
        </pc:picChg>
      </pc:sldChg>
      <pc:sldChg chg="delSp modSp mod ord">
        <pc:chgData name="Gérald Barré" userId="f805b757667f2646" providerId="LiveId" clId="{F10D3D4A-1C04-4CD3-BCF9-54E33C859C02}" dt="2020-11-03T00:32:49.550" v="4710" actId="478"/>
        <pc:sldMkLst>
          <pc:docMk/>
          <pc:sldMk cId="1776131473" sldId="257"/>
        </pc:sldMkLst>
        <pc:spChg chg="mod">
          <ac:chgData name="Gérald Barré" userId="f805b757667f2646" providerId="LiveId" clId="{F10D3D4A-1C04-4CD3-BCF9-54E33C859C02}" dt="2020-11-01T18:31:21.939" v="7" actId="6549"/>
          <ac:spMkLst>
            <pc:docMk/>
            <pc:sldMk cId="1776131473" sldId="257"/>
            <ac:spMk id="3" creationId="{DCDF4252-0D8A-4BDD-9D44-323D2A86E3CD}"/>
          </ac:spMkLst>
        </pc:spChg>
        <pc:graphicFrameChg chg="del">
          <ac:chgData name="Gérald Barré" userId="f805b757667f2646" providerId="LiveId" clId="{F10D3D4A-1C04-4CD3-BCF9-54E33C859C02}" dt="2020-11-03T00:32:49.550" v="4710" actId="478"/>
          <ac:graphicFrameMkLst>
            <pc:docMk/>
            <pc:sldMk cId="1776131473" sldId="257"/>
            <ac:graphicFrameMk id="8" creationId="{967E239E-BED1-4128-B455-F28063DE5754}"/>
          </ac:graphicFrameMkLst>
        </pc:graphicFrameChg>
      </pc:sldChg>
      <pc:sldChg chg="modSp del mod ord">
        <pc:chgData name="Gérald Barré" userId="f805b757667f2646" providerId="LiveId" clId="{F10D3D4A-1C04-4CD3-BCF9-54E33C859C02}" dt="2020-11-02T22:14:39.407" v="4358" actId="2696"/>
        <pc:sldMkLst>
          <pc:docMk/>
          <pc:sldMk cId="4146294304" sldId="258"/>
        </pc:sldMkLst>
        <pc:spChg chg="mod">
          <ac:chgData name="Gérald Barré" userId="f805b757667f2646" providerId="LiveId" clId="{F10D3D4A-1C04-4CD3-BCF9-54E33C859C02}" dt="2020-11-02T22:14:35.694" v="4357" actId="27636"/>
          <ac:spMkLst>
            <pc:docMk/>
            <pc:sldMk cId="4146294304" sldId="258"/>
            <ac:spMk id="3" creationId="{1AE1E0FA-E54A-4FD7-9DBB-F73776432DFA}"/>
          </ac:spMkLst>
        </pc:spChg>
      </pc:sldChg>
      <pc:sldChg chg="addSp delSp modSp new del mod ord">
        <pc:chgData name="Gérald Barré" userId="f805b757667f2646" providerId="LiveId" clId="{F10D3D4A-1C04-4CD3-BCF9-54E33C859C02}" dt="2020-11-02T05:46:57.338" v="2269" actId="47"/>
        <pc:sldMkLst>
          <pc:docMk/>
          <pc:sldMk cId="2453822101" sldId="259"/>
        </pc:sldMkLst>
        <pc:spChg chg="del">
          <ac:chgData name="Gérald Barré" userId="f805b757667f2646" providerId="LiveId" clId="{F10D3D4A-1C04-4CD3-BCF9-54E33C859C02}" dt="2020-11-01T18:32:00.489" v="11" actId="22"/>
          <ac:spMkLst>
            <pc:docMk/>
            <pc:sldMk cId="2453822101" sldId="259"/>
            <ac:spMk id="3" creationId="{D551A493-036F-494F-AEFA-207E32974EE9}"/>
          </ac:spMkLst>
        </pc:spChg>
        <pc:picChg chg="add mod">
          <ac:chgData name="Gérald Barré" userId="f805b757667f2646" providerId="LiveId" clId="{F10D3D4A-1C04-4CD3-BCF9-54E33C859C02}" dt="2020-11-01T18:32:00.489" v="11" actId="22"/>
          <ac:picMkLst>
            <pc:docMk/>
            <pc:sldMk cId="2453822101" sldId="259"/>
            <ac:picMk id="5" creationId="{ED7725E7-899E-4E05-9C94-428B1E712A37}"/>
          </ac:picMkLst>
        </pc:picChg>
      </pc:sldChg>
      <pc:sldChg chg="modSp new del mod modNotesTx">
        <pc:chgData name="Gérald Barré" userId="f805b757667f2646" providerId="LiveId" clId="{F10D3D4A-1C04-4CD3-BCF9-54E33C859C02}" dt="2020-11-02T05:27:31.874" v="1712" actId="47"/>
        <pc:sldMkLst>
          <pc:docMk/>
          <pc:sldMk cId="719600438" sldId="260"/>
        </pc:sldMkLst>
        <pc:spChg chg="mod">
          <ac:chgData name="Gérald Barré" userId="f805b757667f2646" providerId="LiveId" clId="{F10D3D4A-1C04-4CD3-BCF9-54E33C859C02}" dt="2020-11-01T18:32:20.583" v="43" actId="20577"/>
          <ac:spMkLst>
            <pc:docMk/>
            <pc:sldMk cId="719600438" sldId="260"/>
            <ac:spMk id="2" creationId="{43431631-6D62-45AE-B333-BC12303BE026}"/>
          </ac:spMkLst>
        </pc:spChg>
        <pc:spChg chg="mod">
          <ac:chgData name="Gérald Barré" userId="f805b757667f2646" providerId="LiveId" clId="{F10D3D4A-1C04-4CD3-BCF9-54E33C859C02}" dt="2020-11-01T18:50:38.929" v="266" actId="6549"/>
          <ac:spMkLst>
            <pc:docMk/>
            <pc:sldMk cId="719600438" sldId="260"/>
            <ac:spMk id="3" creationId="{90FC8194-D3C4-4712-85BA-DC8EEEB7B456}"/>
          </ac:spMkLst>
        </pc:spChg>
      </pc:sldChg>
      <pc:sldChg chg="modSp new del mod ord">
        <pc:chgData name="Gérald Barré" userId="f805b757667f2646" providerId="LiveId" clId="{F10D3D4A-1C04-4CD3-BCF9-54E33C859C02}" dt="2020-11-02T05:22:10.260" v="1474" actId="47"/>
        <pc:sldMkLst>
          <pc:docMk/>
          <pc:sldMk cId="4196281166" sldId="261"/>
        </pc:sldMkLst>
        <pc:spChg chg="mod">
          <ac:chgData name="Gérald Barré" userId="f805b757667f2646" providerId="LiveId" clId="{F10D3D4A-1C04-4CD3-BCF9-54E33C859C02}" dt="2020-11-01T20:27:27.691" v="499" actId="6549"/>
          <ac:spMkLst>
            <pc:docMk/>
            <pc:sldMk cId="4196281166" sldId="261"/>
            <ac:spMk id="2" creationId="{4AF6509F-9487-439A-8D4E-7CA1EEA821D2}"/>
          </ac:spMkLst>
        </pc:spChg>
        <pc:spChg chg="mod">
          <ac:chgData name="Gérald Barré" userId="f805b757667f2646" providerId="LiveId" clId="{F10D3D4A-1C04-4CD3-BCF9-54E33C859C02}" dt="2020-11-01T20:40:42.317" v="668" actId="20577"/>
          <ac:spMkLst>
            <pc:docMk/>
            <pc:sldMk cId="4196281166" sldId="261"/>
            <ac:spMk id="3" creationId="{366F4E06-D2BA-466E-A1F0-8817616AEFE7}"/>
          </ac:spMkLst>
        </pc:spChg>
      </pc:sldChg>
      <pc:sldChg chg="addSp delSp modSp new del mod">
        <pc:chgData name="Gérald Barré" userId="f805b757667f2646" providerId="LiveId" clId="{F10D3D4A-1C04-4CD3-BCF9-54E33C859C02}" dt="2020-11-02T05:27:28.384" v="1711" actId="47"/>
        <pc:sldMkLst>
          <pc:docMk/>
          <pc:sldMk cId="404654878" sldId="262"/>
        </pc:sldMkLst>
        <pc:spChg chg="mod">
          <ac:chgData name="Gérald Barré" userId="f805b757667f2646" providerId="LiveId" clId="{F10D3D4A-1C04-4CD3-BCF9-54E33C859C02}" dt="2020-11-01T20:42:58.763" v="674" actId="20577"/>
          <ac:spMkLst>
            <pc:docMk/>
            <pc:sldMk cId="404654878" sldId="262"/>
            <ac:spMk id="2" creationId="{319B4993-E294-4D5F-A5D2-6C99FE04A834}"/>
          </ac:spMkLst>
        </pc:spChg>
        <pc:spChg chg="del mod">
          <ac:chgData name="Gérald Barré" userId="f805b757667f2646" providerId="LiveId" clId="{F10D3D4A-1C04-4CD3-BCF9-54E33C859C02}" dt="2020-11-01T21:25:34.513" v="688" actId="22"/>
          <ac:spMkLst>
            <pc:docMk/>
            <pc:sldMk cId="404654878" sldId="262"/>
            <ac:spMk id="3" creationId="{081EFC13-6E85-4057-B03E-DB351220492D}"/>
          </ac:spMkLst>
        </pc:spChg>
        <pc:picChg chg="add mod ord">
          <ac:chgData name="Gérald Barré" userId="f805b757667f2646" providerId="LiveId" clId="{F10D3D4A-1C04-4CD3-BCF9-54E33C859C02}" dt="2020-11-01T21:25:34.513" v="688" actId="22"/>
          <ac:picMkLst>
            <pc:docMk/>
            <pc:sldMk cId="404654878" sldId="262"/>
            <ac:picMk id="5" creationId="{63B075C7-6124-4B0C-B2E0-F3EE3A335E6C}"/>
          </ac:picMkLst>
        </pc:picChg>
      </pc:sldChg>
      <pc:sldChg chg="addSp delSp modSp new mod">
        <pc:chgData name="Gérald Barré" userId="f805b757667f2646" providerId="LiveId" clId="{F10D3D4A-1C04-4CD3-BCF9-54E33C859C02}" dt="2020-11-02T04:42:34.743" v="1151" actId="20577"/>
        <pc:sldMkLst>
          <pc:docMk/>
          <pc:sldMk cId="424231370" sldId="263"/>
        </pc:sldMkLst>
        <pc:spChg chg="mod">
          <ac:chgData name="Gérald Barré" userId="f805b757667f2646" providerId="LiveId" clId="{F10D3D4A-1C04-4CD3-BCF9-54E33C859C02}" dt="2020-11-02T04:39:13.640" v="1110"/>
          <ac:spMkLst>
            <pc:docMk/>
            <pc:sldMk cId="424231370" sldId="263"/>
            <ac:spMk id="2" creationId="{70824DEF-AFBB-4C3A-AB8A-14296DB42842}"/>
          </ac:spMkLst>
        </pc:spChg>
        <pc:spChg chg="add del mod">
          <ac:chgData name="Gérald Barré" userId="f805b757667f2646" providerId="LiveId" clId="{F10D3D4A-1C04-4CD3-BCF9-54E33C859C02}" dt="2020-11-02T04:42:34.743" v="1151" actId="20577"/>
          <ac:spMkLst>
            <pc:docMk/>
            <pc:sldMk cId="424231370" sldId="263"/>
            <ac:spMk id="3" creationId="{56533475-3EEB-477D-96A2-4032C76B0D46}"/>
          </ac:spMkLst>
        </pc:spChg>
        <pc:spChg chg="add del mod">
          <ac:chgData name="Gérald Barré" userId="f805b757667f2646" providerId="LiveId" clId="{F10D3D4A-1C04-4CD3-BCF9-54E33C859C02}" dt="2020-11-02T04:36:34.011" v="953" actId="478"/>
          <ac:spMkLst>
            <pc:docMk/>
            <pc:sldMk cId="424231370" sldId="263"/>
            <ac:spMk id="5" creationId="{DD78FAF7-8928-4B03-A70F-BD5E721E0E18}"/>
          </ac:spMkLst>
        </pc:spChg>
        <pc:spChg chg="add del">
          <ac:chgData name="Gérald Barré" userId="f805b757667f2646" providerId="LiveId" clId="{F10D3D4A-1C04-4CD3-BCF9-54E33C859C02}" dt="2020-11-02T04:36:33.807" v="952" actId="22"/>
          <ac:spMkLst>
            <pc:docMk/>
            <pc:sldMk cId="424231370" sldId="263"/>
            <ac:spMk id="7" creationId="{5E56066A-69DC-4009-8765-99D18AF2CDD4}"/>
          </ac:spMkLst>
        </pc:spChg>
      </pc:sldChg>
      <pc:sldChg chg="addSp delSp modSp add mod">
        <pc:chgData name="Gérald Barré" userId="f805b757667f2646" providerId="LiveId" clId="{F10D3D4A-1C04-4CD3-BCF9-54E33C859C02}" dt="2020-11-02T05:02:13.918" v="1284" actId="20577"/>
        <pc:sldMkLst>
          <pc:docMk/>
          <pc:sldMk cId="1277117492" sldId="264"/>
        </pc:sldMkLst>
        <pc:spChg chg="mod">
          <ac:chgData name="Gérald Barré" userId="f805b757667f2646" providerId="LiveId" clId="{F10D3D4A-1C04-4CD3-BCF9-54E33C859C02}" dt="2020-11-02T05:02:13.918" v="1284" actId="20577"/>
          <ac:spMkLst>
            <pc:docMk/>
            <pc:sldMk cId="1277117492" sldId="264"/>
            <ac:spMk id="2" creationId="{70824DEF-AFBB-4C3A-AB8A-14296DB42842}"/>
          </ac:spMkLst>
        </pc:spChg>
        <pc:spChg chg="mod">
          <ac:chgData name="Gérald Barré" userId="f805b757667f2646" providerId="LiveId" clId="{F10D3D4A-1C04-4CD3-BCF9-54E33C859C02}" dt="2020-11-02T05:00:01.545" v="1283"/>
          <ac:spMkLst>
            <pc:docMk/>
            <pc:sldMk cId="1277117492" sldId="264"/>
            <ac:spMk id="3" creationId="{56533475-3EEB-477D-96A2-4032C76B0D46}"/>
          </ac:spMkLst>
        </pc:spChg>
        <pc:spChg chg="add del">
          <ac:chgData name="Gérald Barré" userId="f805b757667f2646" providerId="LiveId" clId="{F10D3D4A-1C04-4CD3-BCF9-54E33C859C02}" dt="2020-11-02T04:42:45.539" v="1155"/>
          <ac:spMkLst>
            <pc:docMk/>
            <pc:sldMk cId="1277117492" sldId="264"/>
            <ac:spMk id="4" creationId="{8C74AF9F-4E5E-4E35-80A9-DD995120717F}"/>
          </ac:spMkLst>
        </pc:spChg>
        <pc:spChg chg="add del">
          <ac:chgData name="Gérald Barré" userId="f805b757667f2646" providerId="LiveId" clId="{F10D3D4A-1C04-4CD3-BCF9-54E33C859C02}" dt="2020-11-02T04:42:51.201" v="1157"/>
          <ac:spMkLst>
            <pc:docMk/>
            <pc:sldMk cId="1277117492" sldId="264"/>
            <ac:spMk id="5" creationId="{EE321B2F-4E4F-4FC4-8FF4-3A6AE117250D}"/>
          </ac:spMkLst>
        </pc:spChg>
      </pc:sldChg>
      <pc:sldChg chg="addSp delSp modSp new mod">
        <pc:chgData name="Gérald Barré" userId="f805b757667f2646" providerId="LiveId" clId="{F10D3D4A-1C04-4CD3-BCF9-54E33C859C02}" dt="2020-12-09T02:00:59.776" v="5452" actId="20577"/>
        <pc:sldMkLst>
          <pc:docMk/>
          <pc:sldMk cId="634886866" sldId="265"/>
        </pc:sldMkLst>
        <pc:spChg chg="mod">
          <ac:chgData name="Gérald Barré" userId="f805b757667f2646" providerId="LiveId" clId="{F10D3D4A-1C04-4CD3-BCF9-54E33C859C02}" dt="2020-11-02T05:02:33.529" v="1308" actId="20577"/>
          <ac:spMkLst>
            <pc:docMk/>
            <pc:sldMk cId="634886866" sldId="265"/>
            <ac:spMk id="2" creationId="{8B5C5EB6-2286-47C6-9059-9B81BEBD14BF}"/>
          </ac:spMkLst>
        </pc:spChg>
        <pc:spChg chg="mod">
          <ac:chgData name="Gérald Barré" userId="f805b757667f2646" providerId="LiveId" clId="{F10D3D4A-1C04-4CD3-BCF9-54E33C859C02}" dt="2020-12-09T02:00:59.776" v="5452" actId="20577"/>
          <ac:spMkLst>
            <pc:docMk/>
            <pc:sldMk cId="634886866" sldId="265"/>
            <ac:spMk id="3" creationId="{DC33D576-30C2-4CB6-8693-700984A9135A}"/>
          </ac:spMkLst>
        </pc:spChg>
        <pc:picChg chg="add del mod">
          <ac:chgData name="Gérald Barré" userId="f805b757667f2646" providerId="LiveId" clId="{F10D3D4A-1C04-4CD3-BCF9-54E33C859C02}" dt="2020-11-02T05:20:54.663" v="1467" actId="478"/>
          <ac:picMkLst>
            <pc:docMk/>
            <pc:sldMk cId="634886866" sldId="265"/>
            <ac:picMk id="4" creationId="{0D04E6C3-2EDB-4191-9A88-8F8F4E49BC61}"/>
          </ac:picMkLst>
        </pc:picChg>
        <pc:picChg chg="add mod">
          <ac:chgData name="Gérald Barré" userId="f805b757667f2646" providerId="LiveId" clId="{F10D3D4A-1C04-4CD3-BCF9-54E33C859C02}" dt="2020-11-02T05:21:04.274" v="1473" actId="1076"/>
          <ac:picMkLst>
            <pc:docMk/>
            <pc:sldMk cId="634886866" sldId="265"/>
            <ac:picMk id="6" creationId="{9CE8CB76-FEEE-4420-BCBD-8843B75028B2}"/>
          </ac:picMkLst>
        </pc:picChg>
      </pc:sldChg>
      <pc:sldChg chg="addSp delSp modSp new mod setBg">
        <pc:chgData name="Gérald Barré" userId="f805b757667f2646" providerId="LiveId" clId="{F10D3D4A-1C04-4CD3-BCF9-54E33C859C02}" dt="2020-11-14T15:39:18.866" v="5037" actId="20577"/>
        <pc:sldMkLst>
          <pc:docMk/>
          <pc:sldMk cId="3064953587" sldId="266"/>
        </pc:sldMkLst>
        <pc:spChg chg="mod">
          <ac:chgData name="Gérald Barré" userId="f805b757667f2646" providerId="LiveId" clId="{F10D3D4A-1C04-4CD3-BCF9-54E33C859C02}" dt="2020-11-02T05:24:49.588" v="1691" actId="26606"/>
          <ac:spMkLst>
            <pc:docMk/>
            <pc:sldMk cId="3064953587" sldId="266"/>
            <ac:spMk id="2" creationId="{29F94077-E297-4ED0-B539-6429C74C5F9A}"/>
          </ac:spMkLst>
        </pc:spChg>
        <pc:spChg chg="add del mod">
          <ac:chgData name="Gérald Barré" userId="f805b757667f2646" providerId="LiveId" clId="{F10D3D4A-1C04-4CD3-BCF9-54E33C859C02}" dt="2020-11-14T15:39:18.866" v="5037" actId="20577"/>
          <ac:spMkLst>
            <pc:docMk/>
            <pc:sldMk cId="3064953587" sldId="266"/>
            <ac:spMk id="3" creationId="{6E34D5D8-AEE0-4A12-888A-325F11FC9F4C}"/>
          </ac:spMkLst>
        </pc:spChg>
        <pc:spChg chg="add del">
          <ac:chgData name="Gérald Barré" userId="f805b757667f2646" providerId="LiveId" clId="{F10D3D4A-1C04-4CD3-BCF9-54E33C859C02}" dt="2020-11-02T05:24:49.588" v="1691" actId="26606"/>
          <ac:spMkLst>
            <pc:docMk/>
            <pc:sldMk cId="3064953587" sldId="266"/>
            <ac:spMk id="9" creationId="{07E773EB-1EC1-4E49-9DE2-E6F460497242}"/>
          </ac:spMkLst>
        </pc:spChg>
        <pc:graphicFrameChg chg="add del">
          <ac:chgData name="Gérald Barré" userId="f805b757667f2646" providerId="LiveId" clId="{F10D3D4A-1C04-4CD3-BCF9-54E33C859C02}" dt="2020-11-02T05:24:49.588" v="1691" actId="26606"/>
          <ac:graphicFrameMkLst>
            <pc:docMk/>
            <pc:sldMk cId="3064953587" sldId="266"/>
            <ac:graphicFrameMk id="5" creationId="{387D2F50-27B2-47B0-8968-832314E20804}"/>
          </ac:graphicFrameMkLst>
        </pc:graphicFrameChg>
      </pc:sldChg>
      <pc:sldChg chg="addSp delSp modSp new mod">
        <pc:chgData name="Gérald Barré" userId="f805b757667f2646" providerId="LiveId" clId="{F10D3D4A-1C04-4CD3-BCF9-54E33C859C02}" dt="2020-11-02T21:19:22.991" v="4246" actId="20577"/>
        <pc:sldMkLst>
          <pc:docMk/>
          <pc:sldMk cId="2770631592" sldId="267"/>
        </pc:sldMkLst>
        <pc:spChg chg="mod">
          <ac:chgData name="Gérald Barré" userId="f805b757667f2646" providerId="LiveId" clId="{F10D3D4A-1C04-4CD3-BCF9-54E33C859C02}" dt="2020-11-02T21:19:22.991" v="4246" actId="20577"/>
          <ac:spMkLst>
            <pc:docMk/>
            <pc:sldMk cId="2770631592" sldId="267"/>
            <ac:spMk id="2" creationId="{0087F286-8B79-4950-BC10-C864179B42C5}"/>
          </ac:spMkLst>
        </pc:spChg>
        <pc:spChg chg="del">
          <ac:chgData name="Gérald Barré" userId="f805b757667f2646" providerId="LiveId" clId="{F10D3D4A-1C04-4CD3-BCF9-54E33C859C02}" dt="2020-11-02T05:43:58.111" v="2225" actId="22"/>
          <ac:spMkLst>
            <pc:docMk/>
            <pc:sldMk cId="2770631592" sldId="267"/>
            <ac:spMk id="3" creationId="{09B17A19-520F-42E8-BD46-8D5EDAC557F6}"/>
          </ac:spMkLst>
        </pc:spChg>
        <pc:spChg chg="add del mod">
          <ac:chgData name="Gérald Barré" userId="f805b757667f2646" providerId="LiveId" clId="{F10D3D4A-1C04-4CD3-BCF9-54E33C859C02}" dt="2020-11-02T05:45:30.190" v="2235" actId="22"/>
          <ac:spMkLst>
            <pc:docMk/>
            <pc:sldMk cId="2770631592" sldId="267"/>
            <ac:spMk id="7" creationId="{B217728D-18B9-429A-B3ED-0523D872CCCB}"/>
          </ac:spMkLst>
        </pc:spChg>
        <pc:picChg chg="add del mod ord">
          <ac:chgData name="Gérald Barré" userId="f805b757667f2646" providerId="LiveId" clId="{F10D3D4A-1C04-4CD3-BCF9-54E33C859C02}" dt="2020-11-02T05:45:22.116" v="2232" actId="478"/>
          <ac:picMkLst>
            <pc:docMk/>
            <pc:sldMk cId="2770631592" sldId="267"/>
            <ac:picMk id="5" creationId="{3E2C3266-1EFA-4E7A-B611-F8F2A1A37DDB}"/>
          </ac:picMkLst>
        </pc:picChg>
        <pc:picChg chg="add del">
          <ac:chgData name="Gérald Barré" userId="f805b757667f2646" providerId="LiveId" clId="{F10D3D4A-1C04-4CD3-BCF9-54E33C859C02}" dt="2020-11-02T05:45:29.205" v="2234" actId="478"/>
          <ac:picMkLst>
            <pc:docMk/>
            <pc:sldMk cId="2770631592" sldId="267"/>
            <ac:picMk id="9" creationId="{163EAE84-7DA0-4DF8-88C6-D687A6B15A11}"/>
          </ac:picMkLst>
        </pc:picChg>
        <pc:picChg chg="add mod ord">
          <ac:chgData name="Gérald Barré" userId="f805b757667f2646" providerId="LiveId" clId="{F10D3D4A-1C04-4CD3-BCF9-54E33C859C02}" dt="2020-11-02T05:46:18.789" v="2238" actId="1076"/>
          <ac:picMkLst>
            <pc:docMk/>
            <pc:sldMk cId="2770631592" sldId="267"/>
            <ac:picMk id="11" creationId="{E03B0917-873F-4014-A9B9-6733D7F11126}"/>
          </ac:picMkLst>
        </pc:picChg>
      </pc:sldChg>
      <pc:sldChg chg="addSp delSp modSp new mod ord">
        <pc:chgData name="Gérald Barré" userId="f805b757667f2646" providerId="LiveId" clId="{F10D3D4A-1C04-4CD3-BCF9-54E33C859C02}" dt="2020-11-02T05:47:05.565" v="2272" actId="6549"/>
        <pc:sldMkLst>
          <pc:docMk/>
          <pc:sldMk cId="2175227574" sldId="268"/>
        </pc:sldMkLst>
        <pc:spChg chg="mod">
          <ac:chgData name="Gérald Barré" userId="f805b757667f2646" providerId="LiveId" clId="{F10D3D4A-1C04-4CD3-BCF9-54E33C859C02}" dt="2020-11-02T05:39:27.625" v="2152" actId="20577"/>
          <ac:spMkLst>
            <pc:docMk/>
            <pc:sldMk cId="2175227574" sldId="268"/>
            <ac:spMk id="2" creationId="{1F1A65E4-94CA-416D-9F28-6244EAEEBE2E}"/>
          </ac:spMkLst>
        </pc:spChg>
        <pc:spChg chg="add del mod">
          <ac:chgData name="Gérald Barré" userId="f805b757667f2646" providerId="LiveId" clId="{F10D3D4A-1C04-4CD3-BCF9-54E33C859C02}" dt="2020-11-02T05:47:05.565" v="2272" actId="6549"/>
          <ac:spMkLst>
            <pc:docMk/>
            <pc:sldMk cId="2175227574" sldId="268"/>
            <ac:spMk id="3" creationId="{60DF6B1D-F0DF-43BA-B297-DFE1A8A66BEC}"/>
          </ac:spMkLst>
        </pc:spChg>
        <pc:spChg chg="add del mod">
          <ac:chgData name="Gérald Barré" userId="f805b757667f2646" providerId="LiveId" clId="{F10D3D4A-1C04-4CD3-BCF9-54E33C859C02}" dt="2020-11-02T05:33:13.407" v="2029"/>
          <ac:spMkLst>
            <pc:docMk/>
            <pc:sldMk cId="2175227574" sldId="268"/>
            <ac:spMk id="4" creationId="{A6EFAD66-B21B-46C8-9C9D-5368EEE7C317}"/>
          </ac:spMkLst>
        </pc:spChg>
        <pc:picChg chg="add del mod ord">
          <ac:chgData name="Gérald Barré" userId="f805b757667f2646" providerId="LiveId" clId="{F10D3D4A-1C04-4CD3-BCF9-54E33C859C02}" dt="2020-11-02T05:33:37.441" v="2031" actId="22"/>
          <ac:picMkLst>
            <pc:docMk/>
            <pc:sldMk cId="2175227574" sldId="268"/>
            <ac:picMk id="6" creationId="{7E632BC6-BB50-4431-8F57-80438BB9C285}"/>
          </ac:picMkLst>
        </pc:picChg>
        <pc:picChg chg="add del mod">
          <ac:chgData name="Gérald Barré" userId="f805b757667f2646" providerId="LiveId" clId="{F10D3D4A-1C04-4CD3-BCF9-54E33C859C02}" dt="2020-11-02T05:35:34.367" v="2141" actId="478"/>
          <ac:picMkLst>
            <pc:docMk/>
            <pc:sldMk cId="2175227574" sldId="268"/>
            <ac:picMk id="8" creationId="{CE28FEB5-5594-4BC7-9C5F-69A5B6B8C275}"/>
          </ac:picMkLst>
        </pc:picChg>
        <pc:picChg chg="add mod">
          <ac:chgData name="Gérald Barré" userId="f805b757667f2646" providerId="LiveId" clId="{F10D3D4A-1C04-4CD3-BCF9-54E33C859C02}" dt="2020-11-02T05:41:33.986" v="2218" actId="1076"/>
          <ac:picMkLst>
            <pc:docMk/>
            <pc:sldMk cId="2175227574" sldId="268"/>
            <ac:picMk id="2051" creationId="{4A82D2F3-B414-4EC0-A3F2-D7DD40480878}"/>
          </ac:picMkLst>
        </pc:picChg>
      </pc:sldChg>
      <pc:sldChg chg="addSp delSp modSp new mod ord">
        <pc:chgData name="Gérald Barré" userId="f805b757667f2646" providerId="LiveId" clId="{F10D3D4A-1C04-4CD3-BCF9-54E33C859C02}" dt="2020-11-02T05:32:30.747" v="1990" actId="27636"/>
        <pc:sldMkLst>
          <pc:docMk/>
          <pc:sldMk cId="2655000178" sldId="269"/>
        </pc:sldMkLst>
        <pc:spChg chg="mod">
          <ac:chgData name="Gérald Barré" userId="f805b757667f2646" providerId="LiveId" clId="{F10D3D4A-1C04-4CD3-BCF9-54E33C859C02}" dt="2020-11-02T05:31:05.659" v="1985" actId="20577"/>
          <ac:spMkLst>
            <pc:docMk/>
            <pc:sldMk cId="2655000178" sldId="269"/>
            <ac:spMk id="2" creationId="{BDABC727-222B-41B7-B97A-6834C83A7D4D}"/>
          </ac:spMkLst>
        </pc:spChg>
        <pc:spChg chg="add del mod">
          <ac:chgData name="Gérald Barré" userId="f805b757667f2646" providerId="LiveId" clId="{F10D3D4A-1C04-4CD3-BCF9-54E33C859C02}" dt="2020-11-02T05:32:30.747" v="1990" actId="27636"/>
          <ac:spMkLst>
            <pc:docMk/>
            <pc:sldMk cId="2655000178" sldId="269"/>
            <ac:spMk id="3" creationId="{732323F2-EF34-4ED2-866D-0B6645EA66F2}"/>
          </ac:spMkLst>
        </pc:spChg>
        <pc:spChg chg="add del mod">
          <ac:chgData name="Gérald Barré" userId="f805b757667f2646" providerId="LiveId" clId="{F10D3D4A-1C04-4CD3-BCF9-54E33C859C02}" dt="2020-11-02T05:29:03.057" v="1870" actId="478"/>
          <ac:spMkLst>
            <pc:docMk/>
            <pc:sldMk cId="2655000178" sldId="269"/>
            <ac:spMk id="5" creationId="{0F4ED6C4-9544-441F-926F-D57330EF2AB1}"/>
          </ac:spMkLst>
        </pc:spChg>
      </pc:sldChg>
      <pc:sldChg chg="modSp new mod">
        <pc:chgData name="Gérald Barré" userId="f805b757667f2646" providerId="LiveId" clId="{F10D3D4A-1C04-4CD3-BCF9-54E33C859C02}" dt="2020-11-02T05:48:20.858" v="2409" actId="20577"/>
        <pc:sldMkLst>
          <pc:docMk/>
          <pc:sldMk cId="3406960593" sldId="270"/>
        </pc:sldMkLst>
        <pc:spChg chg="mod">
          <ac:chgData name="Gérald Barré" userId="f805b757667f2646" providerId="LiveId" clId="{F10D3D4A-1C04-4CD3-BCF9-54E33C859C02}" dt="2020-11-02T05:46:35.151" v="2261" actId="20577"/>
          <ac:spMkLst>
            <pc:docMk/>
            <pc:sldMk cId="3406960593" sldId="270"/>
            <ac:spMk id="2" creationId="{102329B0-2D20-47EE-BE2C-478706280A09}"/>
          </ac:spMkLst>
        </pc:spChg>
        <pc:spChg chg="mod">
          <ac:chgData name="Gérald Barré" userId="f805b757667f2646" providerId="LiveId" clId="{F10D3D4A-1C04-4CD3-BCF9-54E33C859C02}" dt="2020-11-02T05:48:20.858" v="2409" actId="20577"/>
          <ac:spMkLst>
            <pc:docMk/>
            <pc:sldMk cId="3406960593" sldId="270"/>
            <ac:spMk id="3" creationId="{B89BD911-A068-44DA-9944-E74F051647FB}"/>
          </ac:spMkLst>
        </pc:spChg>
      </pc:sldChg>
      <pc:sldChg chg="addSp delSp modSp new mod">
        <pc:chgData name="Gérald Barré" userId="f805b757667f2646" providerId="LiveId" clId="{F10D3D4A-1C04-4CD3-BCF9-54E33C859C02}" dt="2020-11-02T18:05:07.501" v="2915" actId="1076"/>
        <pc:sldMkLst>
          <pc:docMk/>
          <pc:sldMk cId="886384011" sldId="271"/>
        </pc:sldMkLst>
        <pc:spChg chg="mod">
          <ac:chgData name="Gérald Barré" userId="f805b757667f2646" providerId="LiveId" clId="{F10D3D4A-1C04-4CD3-BCF9-54E33C859C02}" dt="2020-11-02T16:20:25.576" v="2434" actId="20577"/>
          <ac:spMkLst>
            <pc:docMk/>
            <pc:sldMk cId="886384011" sldId="271"/>
            <ac:spMk id="2" creationId="{9D62B1DB-4F80-43EE-A6B5-889AABCD5F4A}"/>
          </ac:spMkLst>
        </pc:spChg>
        <pc:spChg chg="mod">
          <ac:chgData name="Gérald Barré" userId="f805b757667f2646" providerId="LiveId" clId="{F10D3D4A-1C04-4CD3-BCF9-54E33C859C02}" dt="2020-11-02T16:35:06.757" v="2510" actId="20577"/>
          <ac:spMkLst>
            <pc:docMk/>
            <pc:sldMk cId="886384011" sldId="271"/>
            <ac:spMk id="3" creationId="{09AC8638-6A32-4388-8C3A-C49064594A65}"/>
          </ac:spMkLst>
        </pc:spChg>
        <pc:picChg chg="add del mod">
          <ac:chgData name="Gérald Barré" userId="f805b757667f2646" providerId="LiveId" clId="{F10D3D4A-1C04-4CD3-BCF9-54E33C859C02}" dt="2020-11-02T17:19:26.407" v="2908" actId="478"/>
          <ac:picMkLst>
            <pc:docMk/>
            <pc:sldMk cId="886384011" sldId="271"/>
            <ac:picMk id="5" creationId="{6E4FF3DF-0196-4037-921C-0EE615EE2A15}"/>
          </ac:picMkLst>
        </pc:picChg>
        <pc:picChg chg="add del mod">
          <ac:chgData name="Gérald Barré" userId="f805b757667f2646" providerId="LiveId" clId="{F10D3D4A-1C04-4CD3-BCF9-54E33C859C02}" dt="2020-11-02T18:04:59.535" v="2912" actId="478"/>
          <ac:picMkLst>
            <pc:docMk/>
            <pc:sldMk cId="886384011" sldId="271"/>
            <ac:picMk id="7" creationId="{5E0F0A88-D8F7-4330-92E9-542AE5694B4A}"/>
          </ac:picMkLst>
        </pc:picChg>
        <pc:picChg chg="add mod">
          <ac:chgData name="Gérald Barré" userId="f805b757667f2646" providerId="LiveId" clId="{F10D3D4A-1C04-4CD3-BCF9-54E33C859C02}" dt="2020-11-02T18:05:07.501" v="2915" actId="1076"/>
          <ac:picMkLst>
            <pc:docMk/>
            <pc:sldMk cId="886384011" sldId="271"/>
            <ac:picMk id="9" creationId="{CE47BFB4-B02D-4990-B76B-E0F0D9D002E1}"/>
          </ac:picMkLst>
        </pc:picChg>
      </pc:sldChg>
      <pc:sldChg chg="addSp modSp new mod">
        <pc:chgData name="Gérald Barré" userId="f805b757667f2646" providerId="LiveId" clId="{F10D3D4A-1C04-4CD3-BCF9-54E33C859C02}" dt="2020-11-02T21:19:50.446" v="4250" actId="20577"/>
        <pc:sldMkLst>
          <pc:docMk/>
          <pc:sldMk cId="2695084059" sldId="272"/>
        </pc:sldMkLst>
        <pc:spChg chg="mod">
          <ac:chgData name="Gérald Barré" userId="f805b757667f2646" providerId="LiveId" clId="{F10D3D4A-1C04-4CD3-BCF9-54E33C859C02}" dt="2020-11-02T16:43:04.552" v="2579" actId="20577"/>
          <ac:spMkLst>
            <pc:docMk/>
            <pc:sldMk cId="2695084059" sldId="272"/>
            <ac:spMk id="2" creationId="{03ABE74B-3B42-428D-8F6D-190AA11D96B9}"/>
          </ac:spMkLst>
        </pc:spChg>
        <pc:spChg chg="mod">
          <ac:chgData name="Gérald Barré" userId="f805b757667f2646" providerId="LiveId" clId="{F10D3D4A-1C04-4CD3-BCF9-54E33C859C02}" dt="2020-11-02T21:19:50.446" v="4250" actId="20577"/>
          <ac:spMkLst>
            <pc:docMk/>
            <pc:sldMk cId="2695084059" sldId="272"/>
            <ac:spMk id="3" creationId="{81CFBAEC-471D-4237-9E83-E0E24F4B87A4}"/>
          </ac:spMkLst>
        </pc:spChg>
        <pc:picChg chg="add mod">
          <ac:chgData name="Gérald Barré" userId="f805b757667f2646" providerId="LiveId" clId="{F10D3D4A-1C04-4CD3-BCF9-54E33C859C02}" dt="2020-11-02T18:06:13.433" v="2921" actId="1076"/>
          <ac:picMkLst>
            <pc:docMk/>
            <pc:sldMk cId="2695084059" sldId="272"/>
            <ac:picMk id="5" creationId="{5E53F969-54FB-4BB5-9A30-93618B8C3C15}"/>
          </ac:picMkLst>
        </pc:picChg>
      </pc:sldChg>
      <pc:sldChg chg="addSp delSp modSp new mod modNotesTx">
        <pc:chgData name="Gérald Barré" userId="f805b757667f2646" providerId="LiveId" clId="{F10D3D4A-1C04-4CD3-BCF9-54E33C859C02}" dt="2020-12-09T03:24:59.390" v="5622" actId="6549"/>
        <pc:sldMkLst>
          <pc:docMk/>
          <pc:sldMk cId="2193201704" sldId="273"/>
        </pc:sldMkLst>
        <pc:spChg chg="mod">
          <ac:chgData name="Gérald Barré" userId="f805b757667f2646" providerId="LiveId" clId="{F10D3D4A-1C04-4CD3-BCF9-54E33C859C02}" dt="2020-11-02T19:48:03.644" v="3236" actId="20577"/>
          <ac:spMkLst>
            <pc:docMk/>
            <pc:sldMk cId="2193201704" sldId="273"/>
            <ac:spMk id="2" creationId="{C12BCB55-C789-4CCA-9F82-3CBE89D9F912}"/>
          </ac:spMkLst>
        </pc:spChg>
        <pc:spChg chg="mod">
          <ac:chgData name="Gérald Barré" userId="f805b757667f2646" providerId="LiveId" clId="{F10D3D4A-1C04-4CD3-BCF9-54E33C859C02}" dt="2020-12-09T03:24:59.390" v="5622" actId="6549"/>
          <ac:spMkLst>
            <pc:docMk/>
            <pc:sldMk cId="2193201704" sldId="273"/>
            <ac:spMk id="3" creationId="{1342079F-7010-41E2-A3CA-DEF5A4A6D182}"/>
          </ac:spMkLst>
        </pc:spChg>
        <pc:spChg chg="add del">
          <ac:chgData name="Gérald Barré" userId="f805b757667f2646" providerId="LiveId" clId="{F10D3D4A-1C04-4CD3-BCF9-54E33C859C02}" dt="2020-11-14T15:41:51.544" v="5041" actId="22"/>
          <ac:spMkLst>
            <pc:docMk/>
            <pc:sldMk cId="2193201704" sldId="273"/>
            <ac:spMk id="5" creationId="{C2044221-F238-4D98-8CC1-86E7B09B33FD}"/>
          </ac:spMkLst>
        </pc:spChg>
        <pc:picChg chg="add del mod">
          <ac:chgData name="Gérald Barré" userId="f805b757667f2646" providerId="LiveId" clId="{F10D3D4A-1C04-4CD3-BCF9-54E33C859C02}" dt="2020-11-02T19:19:26.809" v="3125" actId="478"/>
          <ac:picMkLst>
            <pc:docMk/>
            <pc:sldMk cId="2193201704" sldId="273"/>
            <ac:picMk id="5" creationId="{07D57FB6-7742-4BA4-96DE-0A865A0FAE7E}"/>
          </ac:picMkLst>
        </pc:picChg>
      </pc:sldChg>
      <pc:sldChg chg="modSp new del mod">
        <pc:chgData name="Gérald Barré" userId="f805b757667f2646" providerId="LiveId" clId="{F10D3D4A-1C04-4CD3-BCF9-54E33C859C02}" dt="2020-11-02T20:12:30.463" v="3670" actId="47"/>
        <pc:sldMkLst>
          <pc:docMk/>
          <pc:sldMk cId="866469130" sldId="274"/>
        </pc:sldMkLst>
        <pc:spChg chg="mod">
          <ac:chgData name="Gérald Barré" userId="f805b757667f2646" providerId="LiveId" clId="{F10D3D4A-1C04-4CD3-BCF9-54E33C859C02}" dt="2020-11-02T19:10:58.227" v="3121" actId="20577"/>
          <ac:spMkLst>
            <pc:docMk/>
            <pc:sldMk cId="866469130" sldId="274"/>
            <ac:spMk id="2" creationId="{2B21BDAC-74E4-4782-9C88-4E01D15C3EA4}"/>
          </ac:spMkLst>
        </pc:spChg>
        <pc:spChg chg="mod">
          <ac:chgData name="Gérald Barré" userId="f805b757667f2646" providerId="LiveId" clId="{F10D3D4A-1C04-4CD3-BCF9-54E33C859C02}" dt="2020-11-02T19:40:42.165" v="3219" actId="20577"/>
          <ac:spMkLst>
            <pc:docMk/>
            <pc:sldMk cId="866469130" sldId="274"/>
            <ac:spMk id="3" creationId="{5726E1D3-1E3C-4197-9384-D7125C2DFCE4}"/>
          </ac:spMkLst>
        </pc:spChg>
      </pc:sldChg>
      <pc:sldChg chg="addSp delSp modSp new mod">
        <pc:chgData name="Gérald Barré" userId="f805b757667f2646" providerId="LiveId" clId="{F10D3D4A-1C04-4CD3-BCF9-54E33C859C02}" dt="2020-11-03T02:50:41.762" v="4825" actId="20577"/>
        <pc:sldMkLst>
          <pc:docMk/>
          <pc:sldMk cId="2878577430" sldId="274"/>
        </pc:sldMkLst>
        <pc:spChg chg="mod">
          <ac:chgData name="Gérald Barré" userId="f805b757667f2646" providerId="LiveId" clId="{F10D3D4A-1C04-4CD3-BCF9-54E33C859C02}" dt="2020-11-03T02:50:41.762" v="4825" actId="20577"/>
          <ac:spMkLst>
            <pc:docMk/>
            <pc:sldMk cId="2878577430" sldId="274"/>
            <ac:spMk id="2" creationId="{6621E236-5F9A-404C-95D1-735A42D43960}"/>
          </ac:spMkLst>
        </pc:spChg>
        <pc:spChg chg="del mod">
          <ac:chgData name="Gérald Barré" userId="f805b757667f2646" providerId="LiveId" clId="{F10D3D4A-1C04-4CD3-BCF9-54E33C859C02}" dt="2020-11-02T20:52:05.133" v="3944" actId="22"/>
          <ac:spMkLst>
            <pc:docMk/>
            <pc:sldMk cId="2878577430" sldId="274"/>
            <ac:spMk id="3" creationId="{E3B6E99F-33C9-4D67-93E0-71141EAD9A7E}"/>
          </ac:spMkLst>
        </pc:spChg>
        <pc:picChg chg="add mod ord">
          <ac:chgData name="Gérald Barré" userId="f805b757667f2646" providerId="LiveId" clId="{F10D3D4A-1C04-4CD3-BCF9-54E33C859C02}" dt="2020-11-02T20:52:15.937" v="3946" actId="14100"/>
          <ac:picMkLst>
            <pc:docMk/>
            <pc:sldMk cId="2878577430" sldId="274"/>
            <ac:picMk id="5" creationId="{10359163-7F56-4806-8611-48EA223CB8BA}"/>
          </ac:picMkLst>
        </pc:picChg>
      </pc:sldChg>
      <pc:sldChg chg="addSp delSp modSp new mod">
        <pc:chgData name="Gérald Barré" userId="f805b757667f2646" providerId="LiveId" clId="{F10D3D4A-1C04-4CD3-BCF9-54E33C859C02}" dt="2020-11-30T05:11:05.191" v="5369" actId="20577"/>
        <pc:sldMkLst>
          <pc:docMk/>
          <pc:sldMk cId="1121647125" sldId="275"/>
        </pc:sldMkLst>
        <pc:spChg chg="mod">
          <ac:chgData name="Gérald Barré" userId="f805b757667f2646" providerId="LiveId" clId="{F10D3D4A-1C04-4CD3-BCF9-54E33C859C02}" dt="2020-11-02T21:13:57.984" v="4210" actId="20577"/>
          <ac:spMkLst>
            <pc:docMk/>
            <pc:sldMk cId="1121647125" sldId="275"/>
            <ac:spMk id="2" creationId="{683CF48E-A40D-4FC2-B181-4A3FF0C18688}"/>
          </ac:spMkLst>
        </pc:spChg>
        <pc:spChg chg="mod">
          <ac:chgData name="Gérald Barré" userId="f805b757667f2646" providerId="LiveId" clId="{F10D3D4A-1C04-4CD3-BCF9-54E33C859C02}" dt="2020-11-30T05:11:05.191" v="5369" actId="20577"/>
          <ac:spMkLst>
            <pc:docMk/>
            <pc:sldMk cId="1121647125" sldId="275"/>
            <ac:spMk id="3" creationId="{0A1D4649-B6B1-435C-ADB0-BBB581DB50C2}"/>
          </ac:spMkLst>
        </pc:spChg>
        <pc:picChg chg="add del">
          <ac:chgData name="Gérald Barré" userId="f805b757667f2646" providerId="LiveId" clId="{F10D3D4A-1C04-4CD3-BCF9-54E33C859C02}" dt="2020-11-02T21:03:15.910" v="4105" actId="22"/>
          <ac:picMkLst>
            <pc:docMk/>
            <pc:sldMk cId="1121647125" sldId="275"/>
            <ac:picMk id="5" creationId="{3E74F045-4344-4ACA-BE67-A9CCEF2D8E59}"/>
          </ac:picMkLst>
        </pc:picChg>
        <pc:picChg chg="add del mod">
          <ac:chgData name="Gérald Barré" userId="f805b757667f2646" providerId="LiveId" clId="{F10D3D4A-1C04-4CD3-BCF9-54E33C859C02}" dt="2020-11-02T21:27:36.008" v="4324"/>
          <ac:picMkLst>
            <pc:docMk/>
            <pc:sldMk cId="1121647125" sldId="275"/>
            <ac:picMk id="4098" creationId="{94E67C5F-0BD1-46AA-B145-2C47D71079B6}"/>
          </ac:picMkLst>
        </pc:picChg>
        <pc:picChg chg="add del mod">
          <ac:chgData name="Gérald Barré" userId="f805b757667f2646" providerId="LiveId" clId="{F10D3D4A-1C04-4CD3-BCF9-54E33C859C02}" dt="2020-11-02T21:27:46.514" v="4339"/>
          <ac:picMkLst>
            <pc:docMk/>
            <pc:sldMk cId="1121647125" sldId="275"/>
            <ac:picMk id="4100" creationId="{DB3BC0A2-5DDF-4766-A039-7F592C194CA3}"/>
          </ac:picMkLst>
        </pc:picChg>
        <pc:picChg chg="add mod">
          <ac:chgData name="Gérald Barré" userId="f805b757667f2646" providerId="LiveId" clId="{F10D3D4A-1C04-4CD3-BCF9-54E33C859C02}" dt="2020-11-02T21:28:00.769" v="4343" actId="1076"/>
          <ac:picMkLst>
            <pc:docMk/>
            <pc:sldMk cId="1121647125" sldId="275"/>
            <ac:picMk id="4102" creationId="{643E480D-46D9-42A5-95A8-CFDC890FB8EF}"/>
          </ac:picMkLst>
        </pc:picChg>
      </pc:sldChg>
      <pc:sldChg chg="addSp delSp modSp new mod">
        <pc:chgData name="Gérald Barré" userId="f805b757667f2646" providerId="LiveId" clId="{F10D3D4A-1C04-4CD3-BCF9-54E33C859C02}" dt="2020-11-02T21:39:32.136" v="4344" actId="6549"/>
        <pc:sldMkLst>
          <pc:docMk/>
          <pc:sldMk cId="969173568" sldId="276"/>
        </pc:sldMkLst>
        <pc:spChg chg="mod">
          <ac:chgData name="Gérald Barré" userId="f805b757667f2646" providerId="LiveId" clId="{F10D3D4A-1C04-4CD3-BCF9-54E33C859C02}" dt="2020-11-02T21:39:32.136" v="4344" actId="6549"/>
          <ac:spMkLst>
            <pc:docMk/>
            <pc:sldMk cId="969173568" sldId="276"/>
            <ac:spMk id="2" creationId="{69284B88-10F4-419B-938E-A7A6864B3101}"/>
          </ac:spMkLst>
        </pc:spChg>
        <pc:spChg chg="del">
          <ac:chgData name="Gérald Barré" userId="f805b757667f2646" providerId="LiveId" clId="{F10D3D4A-1C04-4CD3-BCF9-54E33C859C02}" dt="2020-11-02T21:01:45.264" v="3976" actId="22"/>
          <ac:spMkLst>
            <pc:docMk/>
            <pc:sldMk cId="969173568" sldId="276"/>
            <ac:spMk id="3" creationId="{A5E8F247-8EB5-4A76-988A-38D5C3DA5FEB}"/>
          </ac:spMkLst>
        </pc:spChg>
        <pc:spChg chg="add del mod">
          <ac:chgData name="Gérald Barré" userId="f805b757667f2646" providerId="LiveId" clId="{F10D3D4A-1C04-4CD3-BCF9-54E33C859C02}" dt="2020-11-02T21:24:47.925" v="4254" actId="22"/>
          <ac:spMkLst>
            <pc:docMk/>
            <pc:sldMk cId="969173568" sldId="276"/>
            <ac:spMk id="7" creationId="{5C83267D-6C58-4303-BC54-045844CE365C}"/>
          </ac:spMkLst>
        </pc:spChg>
        <pc:picChg chg="add del mod ord">
          <ac:chgData name="Gérald Barré" userId="f805b757667f2646" providerId="LiveId" clId="{F10D3D4A-1C04-4CD3-BCF9-54E33C859C02}" dt="2020-11-02T21:24:45.209" v="4251" actId="478"/>
          <ac:picMkLst>
            <pc:docMk/>
            <pc:sldMk cId="969173568" sldId="276"/>
            <ac:picMk id="5" creationId="{CD77B015-8381-445C-B18C-7730495BF70D}"/>
          </ac:picMkLst>
        </pc:picChg>
        <pc:picChg chg="add del">
          <ac:chgData name="Gérald Barré" userId="f805b757667f2646" providerId="LiveId" clId="{F10D3D4A-1C04-4CD3-BCF9-54E33C859C02}" dt="2020-11-02T21:24:47.310" v="4253" actId="22"/>
          <ac:picMkLst>
            <pc:docMk/>
            <pc:sldMk cId="969173568" sldId="276"/>
            <ac:picMk id="9" creationId="{7FC5BC0E-AC32-4C00-8DC8-1C64EE27FD89}"/>
          </ac:picMkLst>
        </pc:picChg>
        <pc:picChg chg="add mod ord">
          <ac:chgData name="Gérald Barré" userId="f805b757667f2646" providerId="LiveId" clId="{F10D3D4A-1C04-4CD3-BCF9-54E33C859C02}" dt="2020-11-02T21:24:52.217" v="4256" actId="1076"/>
          <ac:picMkLst>
            <pc:docMk/>
            <pc:sldMk cId="969173568" sldId="276"/>
            <ac:picMk id="11" creationId="{0A55E12A-CCAE-4810-A37C-CD8C2C05C0F9}"/>
          </ac:picMkLst>
        </pc:picChg>
      </pc:sldChg>
      <pc:sldChg chg="addSp delSp new mod ord">
        <pc:chgData name="Gérald Barré" userId="f805b757667f2646" providerId="LiveId" clId="{F10D3D4A-1C04-4CD3-BCF9-54E33C859C02}" dt="2020-11-14T22:15:39.082" v="5152"/>
        <pc:sldMkLst>
          <pc:docMk/>
          <pc:sldMk cId="303578791" sldId="277"/>
        </pc:sldMkLst>
        <pc:spChg chg="del">
          <ac:chgData name="Gérald Barré" userId="f805b757667f2646" providerId="LiveId" clId="{F10D3D4A-1C04-4CD3-BCF9-54E33C859C02}" dt="2020-11-02T21:06:41.055" v="4184" actId="478"/>
          <ac:spMkLst>
            <pc:docMk/>
            <pc:sldMk cId="303578791" sldId="277"/>
            <ac:spMk id="2" creationId="{DD06FB38-0069-4500-9821-E83BF5DDEA1E}"/>
          </ac:spMkLst>
        </pc:spChg>
        <pc:spChg chg="del">
          <ac:chgData name="Gérald Barré" userId="f805b757667f2646" providerId="LiveId" clId="{F10D3D4A-1C04-4CD3-BCF9-54E33C859C02}" dt="2020-11-02T21:06:42.502" v="4185" actId="478"/>
          <ac:spMkLst>
            <pc:docMk/>
            <pc:sldMk cId="303578791" sldId="277"/>
            <ac:spMk id="3" creationId="{2BDB8937-A8C8-4C27-B6B9-BC7884B7A0CB}"/>
          </ac:spMkLst>
        </pc:spChg>
        <pc:picChg chg="add del">
          <ac:chgData name="Gérald Barré" userId="f805b757667f2646" providerId="LiveId" clId="{F10D3D4A-1C04-4CD3-BCF9-54E33C859C02}" dt="2020-11-02T21:26:04.905" v="4257" actId="478"/>
          <ac:picMkLst>
            <pc:docMk/>
            <pc:sldMk cId="303578791" sldId="277"/>
            <ac:picMk id="5" creationId="{27F5CE12-EB98-4B54-B8FE-2EF3919E6ED6}"/>
          </ac:picMkLst>
        </pc:picChg>
        <pc:picChg chg="add">
          <ac:chgData name="Gérald Barré" userId="f805b757667f2646" providerId="LiveId" clId="{F10D3D4A-1C04-4CD3-BCF9-54E33C859C02}" dt="2020-11-02T21:26:05.169" v="4258" actId="22"/>
          <ac:picMkLst>
            <pc:docMk/>
            <pc:sldMk cId="303578791" sldId="277"/>
            <ac:picMk id="7" creationId="{B613255C-B207-4154-AA5E-7E9B37746CCC}"/>
          </ac:picMkLst>
        </pc:picChg>
      </pc:sldChg>
      <pc:sldChg chg="addSp delSp modSp add mod modNotesTx">
        <pc:chgData name="Gérald Barré" userId="f805b757667f2646" providerId="LiveId" clId="{F10D3D4A-1C04-4CD3-BCF9-54E33C859C02}" dt="2020-11-17T16:14:41.867" v="5191"/>
        <pc:sldMkLst>
          <pc:docMk/>
          <pc:sldMk cId="4225417692" sldId="278"/>
        </pc:sldMkLst>
        <pc:spChg chg="mod">
          <ac:chgData name="Gérald Barré" userId="f805b757667f2646" providerId="LiveId" clId="{F10D3D4A-1C04-4CD3-BCF9-54E33C859C02}" dt="2020-11-03T02:50:37.624" v="4819" actId="20577"/>
          <ac:spMkLst>
            <pc:docMk/>
            <pc:sldMk cId="4225417692" sldId="278"/>
            <ac:spMk id="2" creationId="{6621E236-5F9A-404C-95D1-735A42D43960}"/>
          </ac:spMkLst>
        </pc:spChg>
        <pc:spChg chg="add del mod">
          <ac:chgData name="Gérald Barré" userId="f805b757667f2646" providerId="LiveId" clId="{F10D3D4A-1C04-4CD3-BCF9-54E33C859C02}" dt="2020-11-02T22:13:59.864" v="4353" actId="22"/>
          <ac:spMkLst>
            <pc:docMk/>
            <pc:sldMk cId="4225417692" sldId="278"/>
            <ac:spMk id="4" creationId="{C6CA0AEF-5188-472C-82E1-9A5C9BDCE2FC}"/>
          </ac:spMkLst>
        </pc:spChg>
        <pc:picChg chg="del">
          <ac:chgData name="Gérald Barré" userId="f805b757667f2646" providerId="LiveId" clId="{F10D3D4A-1C04-4CD3-BCF9-54E33C859C02}" dt="2020-11-02T21:51:53.466" v="4352" actId="478"/>
          <ac:picMkLst>
            <pc:docMk/>
            <pc:sldMk cId="4225417692" sldId="278"/>
            <ac:picMk id="5" creationId="{10359163-7F56-4806-8611-48EA223CB8BA}"/>
          </ac:picMkLst>
        </pc:picChg>
        <pc:picChg chg="add mod ord">
          <ac:chgData name="Gérald Barré" userId="f805b757667f2646" providerId="LiveId" clId="{F10D3D4A-1C04-4CD3-BCF9-54E33C859C02}" dt="2020-11-02T22:14:03.935" v="4355" actId="14100"/>
          <ac:picMkLst>
            <pc:docMk/>
            <pc:sldMk cId="4225417692" sldId="278"/>
            <ac:picMk id="7" creationId="{43FE667D-FBA5-47F9-850D-8170CF708EE5}"/>
          </ac:picMkLst>
        </pc:picChg>
      </pc:sldChg>
      <pc:sldChg chg="modSp new mod modNotesTx">
        <pc:chgData name="Gérald Barré" userId="f805b757667f2646" providerId="LiveId" clId="{F10D3D4A-1C04-4CD3-BCF9-54E33C859C02}" dt="2020-12-18T05:08:35.065" v="6738" actId="20577"/>
        <pc:sldMkLst>
          <pc:docMk/>
          <pc:sldMk cId="1715902297" sldId="279"/>
        </pc:sldMkLst>
        <pc:spChg chg="mod">
          <ac:chgData name="Gérald Barré" userId="f805b757667f2646" providerId="LiveId" clId="{F10D3D4A-1C04-4CD3-BCF9-54E33C859C02}" dt="2020-11-02T22:47:48.681" v="4378" actId="20577"/>
          <ac:spMkLst>
            <pc:docMk/>
            <pc:sldMk cId="1715902297" sldId="279"/>
            <ac:spMk id="2" creationId="{7032E798-8256-4C8A-ADCC-F64148022AB4}"/>
          </ac:spMkLst>
        </pc:spChg>
        <pc:spChg chg="mod">
          <ac:chgData name="Gérald Barré" userId="f805b757667f2646" providerId="LiveId" clId="{F10D3D4A-1C04-4CD3-BCF9-54E33C859C02}" dt="2020-11-03T03:05:59.884" v="4967" actId="27636"/>
          <ac:spMkLst>
            <pc:docMk/>
            <pc:sldMk cId="1715902297" sldId="279"/>
            <ac:spMk id="3" creationId="{93D2B310-237A-4ACB-BD9A-5EB2F2CB481A}"/>
          </ac:spMkLst>
        </pc:spChg>
      </pc:sldChg>
      <pc:sldChg chg="modSp new mod">
        <pc:chgData name="Gérald Barré" userId="f805b757667f2646" providerId="LiveId" clId="{F10D3D4A-1C04-4CD3-BCF9-54E33C859C02}" dt="2020-12-09T03:38:29.918" v="5994" actId="20577"/>
        <pc:sldMkLst>
          <pc:docMk/>
          <pc:sldMk cId="1799003463" sldId="280"/>
        </pc:sldMkLst>
        <pc:spChg chg="mod">
          <ac:chgData name="Gérald Barré" userId="f805b757667f2646" providerId="LiveId" clId="{F10D3D4A-1C04-4CD3-BCF9-54E33C859C02}" dt="2020-11-02T22:54:31.569" v="4427" actId="20577"/>
          <ac:spMkLst>
            <pc:docMk/>
            <pc:sldMk cId="1799003463" sldId="280"/>
            <ac:spMk id="2" creationId="{C97824D3-7F4A-4C64-AAF9-55E6D3C5FE11}"/>
          </ac:spMkLst>
        </pc:spChg>
        <pc:spChg chg="mod">
          <ac:chgData name="Gérald Barré" userId="f805b757667f2646" providerId="LiveId" clId="{F10D3D4A-1C04-4CD3-BCF9-54E33C859C02}" dt="2020-12-09T03:38:29.918" v="5994" actId="20577"/>
          <ac:spMkLst>
            <pc:docMk/>
            <pc:sldMk cId="1799003463" sldId="280"/>
            <ac:spMk id="3" creationId="{599A9F9C-E651-4C52-BBC6-9231576A585B}"/>
          </ac:spMkLst>
        </pc:spChg>
      </pc:sldChg>
      <pc:sldChg chg="new del ord">
        <pc:chgData name="Gérald Barré" userId="f805b757667f2646" providerId="LiveId" clId="{F10D3D4A-1C04-4CD3-BCF9-54E33C859C02}" dt="2020-11-02T22:54:53.740" v="4435" actId="2696"/>
        <pc:sldMkLst>
          <pc:docMk/>
          <pc:sldMk cId="551858308" sldId="281"/>
        </pc:sldMkLst>
      </pc:sldChg>
      <pc:sldChg chg="addSp modSp add mod">
        <pc:chgData name="Gérald Barré" userId="f805b757667f2646" providerId="LiveId" clId="{F10D3D4A-1C04-4CD3-BCF9-54E33C859C02}" dt="2020-12-09T01:58:47.323" v="5446" actId="20577"/>
        <pc:sldMkLst>
          <pc:docMk/>
          <pc:sldMk cId="3561865156" sldId="281"/>
        </pc:sldMkLst>
        <pc:spChg chg="mod">
          <ac:chgData name="Gérald Barré" userId="f805b757667f2646" providerId="LiveId" clId="{F10D3D4A-1C04-4CD3-BCF9-54E33C859C02}" dt="2020-12-09T01:58:47.323" v="5446" actId="20577"/>
          <ac:spMkLst>
            <pc:docMk/>
            <pc:sldMk cId="3561865156" sldId="281"/>
            <ac:spMk id="3" creationId="{DCDF4252-0D8A-4BDD-9D44-323D2A86E3CD}"/>
          </ac:spMkLst>
        </pc:spChg>
        <pc:spChg chg="add mod">
          <ac:chgData name="Gérald Barré" userId="f805b757667f2646" providerId="LiveId" clId="{F10D3D4A-1C04-4CD3-BCF9-54E33C859C02}" dt="2020-12-09T01:58:43.064" v="5439" actId="1036"/>
          <ac:spMkLst>
            <pc:docMk/>
            <pc:sldMk cId="3561865156" sldId="281"/>
            <ac:spMk id="4" creationId="{B573F4C4-910E-4D41-A59E-50695B85FFC5}"/>
          </ac:spMkLst>
        </pc:spChg>
        <pc:graphicFrameChg chg="mod">
          <ac:chgData name="Gérald Barré" userId="f805b757667f2646" providerId="LiveId" clId="{F10D3D4A-1C04-4CD3-BCF9-54E33C859C02}" dt="2020-12-09T01:58:43.064" v="5439" actId="1036"/>
          <ac:graphicFrameMkLst>
            <pc:docMk/>
            <pc:sldMk cId="3561865156" sldId="281"/>
            <ac:graphicFrameMk id="8" creationId="{967E239E-BED1-4128-B455-F28063DE5754}"/>
          </ac:graphicFrameMkLst>
        </pc:graphicFrameChg>
      </pc:sldChg>
      <pc:sldChg chg="new del">
        <pc:chgData name="Gérald Barré" userId="f805b757667f2646" providerId="LiveId" clId="{F10D3D4A-1C04-4CD3-BCF9-54E33C859C02}" dt="2020-11-03T00:33:05.016" v="4714" actId="680"/>
        <pc:sldMkLst>
          <pc:docMk/>
          <pc:sldMk cId="36843968" sldId="282"/>
        </pc:sldMkLst>
      </pc:sldChg>
      <pc:sldChg chg="new del">
        <pc:chgData name="Gérald Barré" userId="f805b757667f2646" providerId="LiveId" clId="{F10D3D4A-1C04-4CD3-BCF9-54E33C859C02}" dt="2020-11-03T00:34:06.086" v="4719" actId="47"/>
        <pc:sldMkLst>
          <pc:docMk/>
          <pc:sldMk cId="540523904" sldId="282"/>
        </pc:sldMkLst>
      </pc:sldChg>
      <pc:sldChg chg="addSp delSp modSp new mod modClrScheme chgLayout">
        <pc:chgData name="Gérald Barré" userId="f805b757667f2646" providerId="LiveId" clId="{F10D3D4A-1C04-4CD3-BCF9-54E33C859C02}" dt="2020-11-03T00:34:43.119" v="4728" actId="20577"/>
        <pc:sldMkLst>
          <pc:docMk/>
          <pc:sldMk cId="1826862259" sldId="282"/>
        </pc:sldMkLst>
        <pc:spChg chg="del mod ord">
          <ac:chgData name="Gérald Barré" userId="f805b757667f2646" providerId="LiveId" clId="{F10D3D4A-1C04-4CD3-BCF9-54E33C859C02}" dt="2020-11-03T00:34:40.694" v="4721" actId="700"/>
          <ac:spMkLst>
            <pc:docMk/>
            <pc:sldMk cId="1826862259" sldId="282"/>
            <ac:spMk id="2" creationId="{490143F7-D6D2-4637-BD54-89BDCEE301BC}"/>
          </ac:spMkLst>
        </pc:spChg>
        <pc:spChg chg="del mod ord">
          <ac:chgData name="Gérald Barré" userId="f805b757667f2646" providerId="LiveId" clId="{F10D3D4A-1C04-4CD3-BCF9-54E33C859C02}" dt="2020-11-03T00:34:40.694" v="4721" actId="700"/>
          <ac:spMkLst>
            <pc:docMk/>
            <pc:sldMk cId="1826862259" sldId="282"/>
            <ac:spMk id="3" creationId="{FCA8E4B8-8D1C-4494-9188-E8B877875116}"/>
          </ac:spMkLst>
        </pc:spChg>
        <pc:spChg chg="add mod ord">
          <ac:chgData name="Gérald Barré" userId="f805b757667f2646" providerId="LiveId" clId="{F10D3D4A-1C04-4CD3-BCF9-54E33C859C02}" dt="2020-11-03T00:34:43.119" v="4728" actId="20577"/>
          <ac:spMkLst>
            <pc:docMk/>
            <pc:sldMk cId="1826862259" sldId="282"/>
            <ac:spMk id="4" creationId="{000C14F9-2E4C-4FAB-B689-17180B904D6D}"/>
          </ac:spMkLst>
        </pc:spChg>
        <pc:spChg chg="add mod ord">
          <ac:chgData name="Gérald Barré" userId="f805b757667f2646" providerId="LiveId" clId="{F10D3D4A-1C04-4CD3-BCF9-54E33C859C02}" dt="2020-11-03T00:34:40.694" v="4721" actId="700"/>
          <ac:spMkLst>
            <pc:docMk/>
            <pc:sldMk cId="1826862259" sldId="282"/>
            <ac:spMk id="5" creationId="{81411FB9-876D-4EC5-B065-D6D2D8309F0A}"/>
          </ac:spMkLst>
        </pc:spChg>
      </pc:sldChg>
      <pc:sldChg chg="addSp delSp modSp new mod modClrScheme chgLayout">
        <pc:chgData name="Gérald Barré" userId="f805b757667f2646" providerId="LiveId" clId="{F10D3D4A-1C04-4CD3-BCF9-54E33C859C02}" dt="2020-11-03T00:35:27.311" v="4752" actId="20577"/>
        <pc:sldMkLst>
          <pc:docMk/>
          <pc:sldMk cId="1547082690" sldId="283"/>
        </pc:sldMkLst>
        <pc:spChg chg="del mod ord">
          <ac:chgData name="Gérald Barré" userId="f805b757667f2646" providerId="LiveId" clId="{F10D3D4A-1C04-4CD3-BCF9-54E33C859C02}" dt="2020-11-03T00:35:22.690" v="4732" actId="700"/>
          <ac:spMkLst>
            <pc:docMk/>
            <pc:sldMk cId="1547082690" sldId="283"/>
            <ac:spMk id="2" creationId="{4469A5A5-3541-490F-9DDC-82C7FB139AF7}"/>
          </ac:spMkLst>
        </pc:spChg>
        <pc:spChg chg="del mod ord">
          <ac:chgData name="Gérald Barré" userId="f805b757667f2646" providerId="LiveId" clId="{F10D3D4A-1C04-4CD3-BCF9-54E33C859C02}" dt="2020-11-03T00:35:22.690" v="4732" actId="700"/>
          <ac:spMkLst>
            <pc:docMk/>
            <pc:sldMk cId="1547082690" sldId="283"/>
            <ac:spMk id="3" creationId="{35F4E6D8-308B-4544-BED7-355CB619BDB2}"/>
          </ac:spMkLst>
        </pc:spChg>
        <pc:spChg chg="add mod ord">
          <ac:chgData name="Gérald Barré" userId="f805b757667f2646" providerId="LiveId" clId="{F10D3D4A-1C04-4CD3-BCF9-54E33C859C02}" dt="2020-11-03T00:35:27.311" v="4752" actId="20577"/>
          <ac:spMkLst>
            <pc:docMk/>
            <pc:sldMk cId="1547082690" sldId="283"/>
            <ac:spMk id="4" creationId="{C462D6AD-4B71-4659-8FF1-A1B21DE8FA5B}"/>
          </ac:spMkLst>
        </pc:spChg>
        <pc:spChg chg="add mod ord">
          <ac:chgData name="Gérald Barré" userId="f805b757667f2646" providerId="LiveId" clId="{F10D3D4A-1C04-4CD3-BCF9-54E33C859C02}" dt="2020-11-03T00:35:22.690" v="4732" actId="700"/>
          <ac:spMkLst>
            <pc:docMk/>
            <pc:sldMk cId="1547082690" sldId="283"/>
            <ac:spMk id="5" creationId="{9C02B9F8-8D99-4F62-8157-14C4A209A409}"/>
          </ac:spMkLst>
        </pc:spChg>
      </pc:sldChg>
      <pc:sldChg chg="modSp new del mod">
        <pc:chgData name="Gérald Barré" userId="f805b757667f2646" providerId="LiveId" clId="{F10D3D4A-1C04-4CD3-BCF9-54E33C859C02}" dt="2020-11-03T02:18:52.856" v="4810" actId="47"/>
        <pc:sldMkLst>
          <pc:docMk/>
          <pc:sldMk cId="1940463648" sldId="284"/>
        </pc:sldMkLst>
        <pc:spChg chg="mod">
          <ac:chgData name="Gérald Barré" userId="f805b757667f2646" providerId="LiveId" clId="{F10D3D4A-1C04-4CD3-BCF9-54E33C859C02}" dt="2020-11-03T01:55:22.527" v="4803" actId="20577"/>
          <ac:spMkLst>
            <pc:docMk/>
            <pc:sldMk cId="1940463648" sldId="284"/>
            <ac:spMk id="2" creationId="{902D336A-160E-4B2B-8ECB-D2B6B60C4AE9}"/>
          </ac:spMkLst>
        </pc:spChg>
      </pc:sldChg>
      <pc:sldChg chg="addSp delSp modSp new mod">
        <pc:chgData name="Gérald Barré" userId="f805b757667f2646" providerId="LiveId" clId="{F10D3D4A-1C04-4CD3-BCF9-54E33C859C02}" dt="2020-11-03T02:53:25.582" v="4903" actId="14100"/>
        <pc:sldMkLst>
          <pc:docMk/>
          <pc:sldMk cId="2022467548" sldId="284"/>
        </pc:sldMkLst>
        <pc:spChg chg="mod">
          <ac:chgData name="Gérald Barré" userId="f805b757667f2646" providerId="LiveId" clId="{F10D3D4A-1C04-4CD3-BCF9-54E33C859C02}" dt="2020-11-03T02:51:46.201" v="4893" actId="20577"/>
          <ac:spMkLst>
            <pc:docMk/>
            <pc:sldMk cId="2022467548" sldId="284"/>
            <ac:spMk id="2" creationId="{AF6284CD-73E5-49B5-B38E-00E03B5EA4AD}"/>
          </ac:spMkLst>
        </pc:spChg>
        <pc:spChg chg="add del mod">
          <ac:chgData name="Gérald Barré" userId="f805b757667f2646" providerId="LiveId" clId="{F10D3D4A-1C04-4CD3-BCF9-54E33C859C02}" dt="2020-11-03T02:53:21.306" v="4902" actId="22"/>
          <ac:spMkLst>
            <pc:docMk/>
            <pc:sldMk cId="2022467548" sldId="284"/>
            <ac:spMk id="3" creationId="{0F5B2B0D-592C-4CA2-8E67-A765680A8C3D}"/>
          </ac:spMkLst>
        </pc:spChg>
        <pc:graphicFrameChg chg="add del mod ord modGraphic">
          <ac:chgData name="Gérald Barré" userId="f805b757667f2646" providerId="LiveId" clId="{F10D3D4A-1C04-4CD3-BCF9-54E33C859C02}" dt="2020-11-03T02:51:44.503" v="4889" actId="3680"/>
          <ac:graphicFrameMkLst>
            <pc:docMk/>
            <pc:sldMk cId="2022467548" sldId="284"/>
            <ac:graphicFrameMk id="4" creationId="{245950B1-2384-46F6-B2F7-11B601C59D82}"/>
          </ac:graphicFrameMkLst>
        </pc:graphicFrameChg>
        <pc:picChg chg="add del">
          <ac:chgData name="Gérald Barré" userId="f805b757667f2646" providerId="LiveId" clId="{F10D3D4A-1C04-4CD3-BCF9-54E33C859C02}" dt="2020-11-03T02:52:26.849" v="4899" actId="22"/>
          <ac:picMkLst>
            <pc:docMk/>
            <pc:sldMk cId="2022467548" sldId="284"/>
            <ac:picMk id="6" creationId="{481CF8BF-4C73-4790-AF7B-EBB9E3CDE1CF}"/>
          </ac:picMkLst>
        </pc:picChg>
        <pc:picChg chg="add mod ord">
          <ac:chgData name="Gérald Barré" userId="f805b757667f2646" providerId="LiveId" clId="{F10D3D4A-1C04-4CD3-BCF9-54E33C859C02}" dt="2020-11-03T02:53:25.582" v="4903" actId="14100"/>
          <ac:picMkLst>
            <pc:docMk/>
            <pc:sldMk cId="2022467548" sldId="284"/>
            <ac:picMk id="8" creationId="{070E1E8B-CDBC-4773-B367-F97BED2BC09B}"/>
          </ac:picMkLst>
        </pc:picChg>
      </pc:sldChg>
      <pc:sldChg chg="addSp delSp modSp new del mod modClrScheme chgLayout">
        <pc:chgData name="Gérald Barré" userId="f805b757667f2646" providerId="LiveId" clId="{F10D3D4A-1C04-4CD3-BCF9-54E33C859C02}" dt="2020-11-03T02:55:16.485" v="4920" actId="47"/>
        <pc:sldMkLst>
          <pc:docMk/>
          <pc:sldMk cId="1505098481" sldId="285"/>
        </pc:sldMkLst>
        <pc:spChg chg="del mod ord">
          <ac:chgData name="Gérald Barré" userId="f805b757667f2646" providerId="LiveId" clId="{F10D3D4A-1C04-4CD3-BCF9-54E33C859C02}" dt="2020-11-03T02:54:41.770" v="4905" actId="700"/>
          <ac:spMkLst>
            <pc:docMk/>
            <pc:sldMk cId="1505098481" sldId="285"/>
            <ac:spMk id="2" creationId="{2BE6D99A-DDD5-463E-BEEE-12BE9FF70ED6}"/>
          </ac:spMkLst>
        </pc:spChg>
        <pc:spChg chg="del mod ord">
          <ac:chgData name="Gérald Barré" userId="f805b757667f2646" providerId="LiveId" clId="{F10D3D4A-1C04-4CD3-BCF9-54E33C859C02}" dt="2020-11-03T02:54:41.770" v="4905" actId="700"/>
          <ac:spMkLst>
            <pc:docMk/>
            <pc:sldMk cId="1505098481" sldId="285"/>
            <ac:spMk id="3" creationId="{94838294-13D0-4F6F-A2DF-B39D8F3F2AE6}"/>
          </ac:spMkLst>
        </pc:spChg>
        <pc:spChg chg="add mod ord">
          <ac:chgData name="Gérald Barré" userId="f805b757667f2646" providerId="LiveId" clId="{F10D3D4A-1C04-4CD3-BCF9-54E33C859C02}" dt="2020-11-03T02:54:45.055" v="4919" actId="20577"/>
          <ac:spMkLst>
            <pc:docMk/>
            <pc:sldMk cId="1505098481" sldId="285"/>
            <ac:spMk id="4" creationId="{9D363C1B-4339-48D7-ABF5-7E8F6985AB7E}"/>
          </ac:spMkLst>
        </pc:spChg>
        <pc:spChg chg="add mod ord">
          <ac:chgData name="Gérald Barré" userId="f805b757667f2646" providerId="LiveId" clId="{F10D3D4A-1C04-4CD3-BCF9-54E33C859C02}" dt="2020-11-03T02:54:41.770" v="4905" actId="700"/>
          <ac:spMkLst>
            <pc:docMk/>
            <pc:sldMk cId="1505098481" sldId="285"/>
            <ac:spMk id="5" creationId="{EBE792A2-A7A3-41D3-BBC9-E6334798504A}"/>
          </ac:spMkLst>
        </pc:spChg>
      </pc:sldChg>
      <pc:sldChg chg="modSp add mod">
        <pc:chgData name="Gérald Barré" userId="f805b757667f2646" providerId="LiveId" clId="{F10D3D4A-1C04-4CD3-BCF9-54E33C859C02}" dt="2020-11-14T22:16:11.246" v="5175" actId="20577"/>
        <pc:sldMkLst>
          <pc:docMk/>
          <pc:sldMk cId="1715840550" sldId="285"/>
        </pc:sldMkLst>
        <pc:spChg chg="mod">
          <ac:chgData name="Gérald Barré" userId="f805b757667f2646" providerId="LiveId" clId="{F10D3D4A-1C04-4CD3-BCF9-54E33C859C02}" dt="2020-11-14T22:16:11.246" v="5175" actId="20577"/>
          <ac:spMkLst>
            <pc:docMk/>
            <pc:sldMk cId="1715840550" sldId="285"/>
            <ac:spMk id="4" creationId="{C462D6AD-4B71-4659-8FF1-A1B21DE8FA5B}"/>
          </ac:spMkLst>
        </pc:spChg>
      </pc:sldChg>
      <pc:sldChg chg="modSp new del mod">
        <pc:chgData name="Gérald Barré" userId="f805b757667f2646" providerId="LiveId" clId="{F10D3D4A-1C04-4CD3-BCF9-54E33C859C02}" dt="2020-11-14T15:44:17.481" v="5135" actId="47"/>
        <pc:sldMkLst>
          <pc:docMk/>
          <pc:sldMk cId="2930938563" sldId="285"/>
        </pc:sldMkLst>
        <pc:spChg chg="mod">
          <ac:chgData name="Gérald Barré" userId="f805b757667f2646" providerId="LiveId" clId="{F10D3D4A-1C04-4CD3-BCF9-54E33C859C02}" dt="2020-11-14T15:43:02.268" v="5097" actId="20577"/>
          <ac:spMkLst>
            <pc:docMk/>
            <pc:sldMk cId="2930938563" sldId="285"/>
            <ac:spMk id="2" creationId="{591DF138-28A6-4642-BA26-D557E99D1310}"/>
          </ac:spMkLst>
        </pc:spChg>
        <pc:spChg chg="mod">
          <ac:chgData name="Gérald Barré" userId="f805b757667f2646" providerId="LiveId" clId="{F10D3D4A-1C04-4CD3-BCF9-54E33C859C02}" dt="2020-11-14T15:44:13.380" v="5134" actId="27636"/>
          <ac:spMkLst>
            <pc:docMk/>
            <pc:sldMk cId="2930938563" sldId="285"/>
            <ac:spMk id="3" creationId="{D588DD1A-C226-49D4-BFFF-773715301C63}"/>
          </ac:spMkLst>
        </pc:spChg>
      </pc:sldChg>
      <pc:sldChg chg="modSp add mod">
        <pc:chgData name="Gérald Barré" userId="f805b757667f2646" providerId="LiveId" clId="{F10D3D4A-1C04-4CD3-BCF9-54E33C859C02}" dt="2020-11-14T22:16:32.182" v="5186" actId="20577"/>
        <pc:sldMkLst>
          <pc:docMk/>
          <pc:sldMk cId="3609191043" sldId="286"/>
        </pc:sldMkLst>
        <pc:spChg chg="mod">
          <ac:chgData name="Gérald Barré" userId="f805b757667f2646" providerId="LiveId" clId="{F10D3D4A-1C04-4CD3-BCF9-54E33C859C02}" dt="2020-11-14T22:16:32.182" v="5186" actId="20577"/>
          <ac:spMkLst>
            <pc:docMk/>
            <pc:sldMk cId="3609191043" sldId="286"/>
            <ac:spMk id="4" creationId="{C462D6AD-4B71-4659-8FF1-A1B21DE8FA5B}"/>
          </ac:spMkLst>
        </pc:spChg>
      </pc:sldChg>
      <pc:sldChg chg="new del">
        <pc:chgData name="Gérald Barré" userId="f805b757667f2646" providerId="LiveId" clId="{F10D3D4A-1C04-4CD3-BCF9-54E33C859C02}" dt="2020-11-14T22:19:36.720" v="5188" actId="2696"/>
        <pc:sldMkLst>
          <pc:docMk/>
          <pc:sldMk cId="2336979569" sldId="287"/>
        </pc:sldMkLst>
      </pc:sldChg>
      <pc:sldChg chg="addSp delSp modSp new mod modClrScheme chgLayout">
        <pc:chgData name="Gérald Barré" userId="f805b757667f2646" providerId="LiveId" clId="{F10D3D4A-1C04-4CD3-BCF9-54E33C859C02}" dt="2020-12-09T04:41:32.389" v="6394" actId="20577"/>
        <pc:sldMkLst>
          <pc:docMk/>
          <pc:sldMk cId="2991327406" sldId="287"/>
        </pc:sldMkLst>
        <pc:spChg chg="del mod ord">
          <ac:chgData name="Gérald Barré" userId="f805b757667f2646" providerId="LiveId" clId="{F10D3D4A-1C04-4CD3-BCF9-54E33C859C02}" dt="2020-11-14T22:19:47.751" v="5190" actId="700"/>
          <ac:spMkLst>
            <pc:docMk/>
            <pc:sldMk cId="2991327406" sldId="287"/>
            <ac:spMk id="2" creationId="{CF093E58-D811-4F26-A462-BCA735C38CC2}"/>
          </ac:spMkLst>
        </pc:spChg>
        <pc:spChg chg="del mod ord">
          <ac:chgData name="Gérald Barré" userId="f805b757667f2646" providerId="LiveId" clId="{F10D3D4A-1C04-4CD3-BCF9-54E33C859C02}" dt="2020-11-14T22:19:47.751" v="5190" actId="700"/>
          <ac:spMkLst>
            <pc:docMk/>
            <pc:sldMk cId="2991327406" sldId="287"/>
            <ac:spMk id="3" creationId="{54AB55F3-ECA5-424D-93FB-99820251D9C6}"/>
          </ac:spMkLst>
        </pc:spChg>
        <pc:spChg chg="add mod ord">
          <ac:chgData name="Gérald Barré" userId="f805b757667f2646" providerId="LiveId" clId="{F10D3D4A-1C04-4CD3-BCF9-54E33C859C02}" dt="2020-12-09T04:22:27.050" v="6027" actId="20577"/>
          <ac:spMkLst>
            <pc:docMk/>
            <pc:sldMk cId="2991327406" sldId="287"/>
            <ac:spMk id="4" creationId="{E2FF24D4-0BFA-4361-A433-921BDBF56C3D}"/>
          </ac:spMkLst>
        </pc:spChg>
        <pc:spChg chg="add mod ord">
          <ac:chgData name="Gérald Barré" userId="f805b757667f2646" providerId="LiveId" clId="{F10D3D4A-1C04-4CD3-BCF9-54E33C859C02}" dt="2020-12-09T04:41:32.389" v="6394" actId="20577"/>
          <ac:spMkLst>
            <pc:docMk/>
            <pc:sldMk cId="2991327406" sldId="287"/>
            <ac:spMk id="5" creationId="{F909473B-FEB6-443D-9183-BEE311319F51}"/>
          </ac:spMkLst>
        </pc:spChg>
      </pc:sldChg>
      <pc:sldChg chg="modSp new mod modNotesTx">
        <pc:chgData name="Gérald Barré" userId="f805b757667f2646" providerId="LiveId" clId="{F10D3D4A-1C04-4CD3-BCF9-54E33C859C02}" dt="2020-12-09T04:50:30.977" v="6733" actId="6549"/>
        <pc:sldMkLst>
          <pc:docMk/>
          <pc:sldMk cId="4223923891" sldId="288"/>
        </pc:sldMkLst>
        <pc:spChg chg="mod">
          <ac:chgData name="Gérald Barré" userId="f805b757667f2646" providerId="LiveId" clId="{F10D3D4A-1C04-4CD3-BCF9-54E33C859C02}" dt="2020-12-09T04:49:31.059" v="6716" actId="20577"/>
          <ac:spMkLst>
            <pc:docMk/>
            <pc:sldMk cId="4223923891" sldId="288"/>
            <ac:spMk id="3" creationId="{AB5286DF-11D7-400F-94EB-C00D3914AD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2DA1-AA8D-460B-A46B-DA256FCD96E9}" type="datetimeFigureOut">
              <a:rPr lang="en-CA" smtClean="0"/>
              <a:t>2021-05-12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CBEF0-CAF0-4394-8AC7-6AE429D9AE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279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BEF0-CAF0-4394-8AC7-6AE429D9AEC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826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BEF0-CAF0-4394-8AC7-6AE429D9AEC8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241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BEF0-CAF0-4394-8AC7-6AE429D9AEC8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3214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solidFill>
                  <a:srgbClr val="008000"/>
                </a:solidFill>
                <a:latin typeface="Consolas" panose="020B0609020204030204" pitchFamily="49" charset="0"/>
              </a:rPr>
              <a:t>-1 (https://unicode-table.com/en/002D/)</a:t>
            </a:r>
            <a:endParaRPr lang="en-CA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800" dirty="0">
                <a:solidFill>
                  <a:srgbClr val="008000"/>
                </a:solidFill>
                <a:latin typeface="Consolas" panose="020B0609020204030204" pitchFamily="49" charset="0"/>
              </a:rPr>
              <a:t>−1 (https://unicode-table.com/en/2212/)</a:t>
            </a:r>
            <a:endParaRPr lang="en-CA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800" dirty="0">
                <a:solidFill>
                  <a:srgbClr val="008000"/>
                </a:solidFill>
                <a:latin typeface="Consolas" panose="020B0609020204030204" pitchFamily="49" charset="0"/>
              </a:rPr>
              <a:t>https://github.com/dotnet/roslyn/issues/49826#issuecomment-739813166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BEF0-CAF0-4394-8AC7-6AE429D9AEC8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1914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solidFill>
                  <a:srgbClr val="008000"/>
                </a:solidFill>
                <a:latin typeface="Consolas" panose="020B0609020204030204" pitchFamily="49" charset="0"/>
              </a:rPr>
              <a:t>-1 (https://unicode-table.com/en/002D/)</a:t>
            </a:r>
            <a:endParaRPr lang="en-CA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800" dirty="0">
                <a:solidFill>
                  <a:srgbClr val="008000"/>
                </a:solidFill>
                <a:latin typeface="Consolas" panose="020B0609020204030204" pitchFamily="49" charset="0"/>
              </a:rPr>
              <a:t>−1 (https://unicode-table.com/en/2212/)</a:t>
            </a:r>
            <a:endParaRPr lang="en-CA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800">
                <a:solidFill>
                  <a:srgbClr val="008000"/>
                </a:solidFill>
                <a:latin typeface="Consolas" panose="020B0609020204030204" pitchFamily="49" charset="0"/>
              </a:rPr>
              <a:t>https</a:t>
            </a:r>
            <a:r>
              <a:rPr lang="en-CA" sz="1800" dirty="0">
                <a:solidFill>
                  <a:srgbClr val="008000"/>
                </a:solidFill>
                <a:latin typeface="Consolas" panose="020B0609020204030204" pitchFamily="49" charset="0"/>
              </a:rPr>
              <a:t>://github.com/dotnet/roslyn/issues/49826#issuecomment-739813166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BEF0-CAF0-4394-8AC7-6AE429D9AEC8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5428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solidFill>
                  <a:srgbClr val="008000"/>
                </a:solidFill>
                <a:latin typeface="Consolas" panose="020B0609020204030204" pitchFamily="49" charset="0"/>
              </a:rPr>
              <a:t>-1 (https://unicode-table.com/en/002D/)</a:t>
            </a:r>
            <a:endParaRPr lang="en-CA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800" dirty="0">
                <a:solidFill>
                  <a:srgbClr val="008000"/>
                </a:solidFill>
                <a:latin typeface="Consolas" panose="020B0609020204030204" pitchFamily="49" charset="0"/>
              </a:rPr>
              <a:t>−1 (https://unicode-table.com/en/2212/)</a:t>
            </a:r>
            <a:endParaRPr lang="en-CA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CA" sz="1800">
                <a:solidFill>
                  <a:srgbClr val="008000"/>
                </a:solidFill>
                <a:latin typeface="Consolas" panose="020B0609020204030204" pitchFamily="49" charset="0"/>
              </a:rPr>
              <a:t>https</a:t>
            </a:r>
            <a:r>
              <a:rPr lang="en-CA" sz="1800" dirty="0">
                <a:solidFill>
                  <a:srgbClr val="008000"/>
                </a:solidFill>
                <a:latin typeface="Consolas" panose="020B0609020204030204" pitchFamily="49" charset="0"/>
              </a:rPr>
              <a:t>://github.com/dotnet/roslyn/issues/49826#issuecomment-739813166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BEF0-CAF0-4394-8AC7-6AE429D9AEC8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26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BEF0-CAF0-4394-8AC7-6AE429D9AEC8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019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BEF0-CAF0-4394-8AC7-6AE429D9AEC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611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https://docs.microsoft.com/en-us/dotnet/standard/globalization-localization/globalization-icu</a:t>
            </a:r>
          </a:p>
          <a:p>
            <a:r>
              <a:rPr lang="en-CA" dirty="0"/>
              <a:t>https://github.com/dotnet/runtime/discussions/43911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NLS: National Language Support</a:t>
            </a:r>
          </a:p>
          <a:p>
            <a:r>
              <a:rPr lang="en-CA" dirty="0"/>
              <a:t>ICU</a:t>
            </a:r>
            <a:r>
              <a:rPr lang="en-CA"/>
              <a:t>: International Components for Unicode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BEF0-CAF0-4394-8AC7-6AE429D9AEC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77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BEF0-CAF0-4394-8AC7-6AE429D9AEC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1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BEF0-CAF0-4394-8AC7-6AE429D9AEC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178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BEF0-CAF0-4394-8AC7-6AE429D9AEC8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27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BEF0-CAF0-4394-8AC7-6AE429D9AEC8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943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BEF0-CAF0-4394-8AC7-6AE429D9AEC8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6368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BEF0-CAF0-4394-8AC7-6AE429D9AEC8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139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5D74-DAB5-4DAF-B302-046E769A2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E00F8-8D89-4557-8578-C351FAABE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40748-A306-4317-9DD6-90D5B567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B89-2033-4E97-8E55-27DCAB7A4ECD}" type="datetimeFigureOut">
              <a:rPr lang="en-CA" smtClean="0"/>
              <a:t>2021-05-12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46504-6B3D-456B-B557-0C35643F2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AB72E-827F-4383-AE12-99AA6EAB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5C1A-7ED4-4E3C-BB4B-3E39D23FF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61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EE50-1BC0-46EE-8C8E-72B6CF43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585F9-4FE2-4EB7-B9C0-955C37E7B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40A4-1A50-480B-BF57-EDCC789F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B89-2033-4E97-8E55-27DCAB7A4ECD}" type="datetimeFigureOut">
              <a:rPr lang="en-CA" smtClean="0"/>
              <a:t>2021-05-12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D244C-C234-4840-BC0F-F503EDEB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75B13-996A-4211-AF00-2FD04E7B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5C1A-7ED4-4E3C-BB4B-3E39D23FF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04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9B8494-F13C-417A-935E-38F0EB280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9B81D-E5EB-4D72-A50D-BA84E722F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0CAA3-EE38-46C4-AA99-7AE93FD2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B89-2033-4E97-8E55-27DCAB7A4ECD}" type="datetimeFigureOut">
              <a:rPr lang="en-CA" smtClean="0"/>
              <a:t>2021-05-12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FE38A-F3E1-4016-9889-403582BC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D5912-9AFE-4CA1-B811-0A06C600F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5C1A-7ED4-4E3C-BB4B-3E39D23FF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11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C304-10F0-455D-8F48-CA7EAE76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43977-F5D6-4D8E-A09F-2766593AE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16EC3-1384-4C6B-8B09-20491610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B89-2033-4E97-8E55-27DCAB7A4ECD}" type="datetimeFigureOut">
              <a:rPr lang="en-CA" smtClean="0"/>
              <a:t>2021-05-12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02D59-3741-4D0D-955F-63F17724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24795-84F0-4BED-B999-C0631464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5C1A-7ED4-4E3C-BB4B-3E39D23FF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066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3B31-2F2E-4563-ADDB-A4F29AD9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39B7F-B7F1-41E3-A535-07DF7FF98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99D05-68E3-4A17-91A0-35D3757B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B89-2033-4E97-8E55-27DCAB7A4ECD}" type="datetimeFigureOut">
              <a:rPr lang="en-CA" smtClean="0"/>
              <a:t>2021-05-12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47C2A-A03E-4F17-AC2E-E836352E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3E62-2131-41CD-AD5C-86454AF2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5C1A-7ED4-4E3C-BB4B-3E39D23FF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FB38A-7C6A-4702-BEC6-C91B5917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3D499-1A7D-4A5B-9093-75210331C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75372-3659-4697-B4C6-8176FFC03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A345-D13B-4973-AEA0-4C4045A2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B89-2033-4E97-8E55-27DCAB7A4ECD}" type="datetimeFigureOut">
              <a:rPr lang="en-CA" smtClean="0"/>
              <a:t>2021-05-12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CFB04-0381-48F0-A437-F4F6C1A1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B6950-1031-460A-BB42-DEF1B14B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5C1A-7ED4-4E3C-BB4B-3E39D23FF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3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DC4A-7704-4F1E-A0D9-A356C9A77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B354D-AAF5-4D29-B815-A22267D6E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39030-D9FA-44AB-89E8-00A4F6A4A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5A254-D603-44A3-8573-C5CADA5C6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980F3-D254-48A7-B160-82874ECB4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3FF79-5FA1-4A31-BA04-9F28F6E6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B89-2033-4E97-8E55-27DCAB7A4ECD}" type="datetimeFigureOut">
              <a:rPr lang="en-CA" smtClean="0"/>
              <a:t>2021-05-12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073C08-56AC-4597-9DED-5AF5A763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ED9B4-EF22-47D5-A5C4-B9B8D26F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5C1A-7ED4-4E3C-BB4B-3E39D23FF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18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974E-16D9-466C-AB87-7F7EA45F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3F269-1E30-4DE9-907B-7910831C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B89-2033-4E97-8E55-27DCAB7A4ECD}" type="datetimeFigureOut">
              <a:rPr lang="en-CA" smtClean="0"/>
              <a:t>2021-05-12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E4816-7AA3-409B-A689-5710DF64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CAA61-596E-4036-9EDD-1B782059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5C1A-7ED4-4E3C-BB4B-3E39D23FF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175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C4461-A396-440B-9E4A-74302132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B89-2033-4E97-8E55-27DCAB7A4ECD}" type="datetimeFigureOut">
              <a:rPr lang="en-CA" smtClean="0"/>
              <a:t>2021-05-12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13099-E416-40C1-9FBC-991D92A5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9121D-CDDE-434A-A6C6-3D2A975E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5C1A-7ED4-4E3C-BB4B-3E39D23FF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98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CF0A-23B6-4E4C-B116-367EB673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130A-8901-42A7-8792-7F7970D22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018FB-AE9D-4705-BAB4-2CFA15914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7899F-078A-47F6-97B5-80F7BC16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B89-2033-4E97-8E55-27DCAB7A4ECD}" type="datetimeFigureOut">
              <a:rPr lang="en-CA" smtClean="0"/>
              <a:t>2021-05-12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2CF7D-9A3E-4F2E-9252-88CF074D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571AB-33A1-481B-92DC-A8252851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5C1A-7ED4-4E3C-BB4B-3E39D23FF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32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97D2-AC56-4161-9026-DAB98876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C85D4D-E88C-4D62-AC24-2373EFB6C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F5F05-DFB3-4DD8-A1FF-1967F175F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ED160-E0A1-4AF4-BDC8-3F69A211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B89-2033-4E97-8E55-27DCAB7A4ECD}" type="datetimeFigureOut">
              <a:rPr lang="en-CA" smtClean="0"/>
              <a:t>2021-05-12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61764-432A-401E-94F0-9DFA66C8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1FD81-DAE4-4F72-9729-EEA928CC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5C1A-7ED4-4E3C-BB4B-3E39D23FF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369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2E6016-C429-47D1-ADC9-9EABDD58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51D18-CDBB-4C4E-8DB8-FA2E99DB5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F459-87A5-409F-BCAE-BE876BD8F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ADB89-2033-4E97-8E55-27DCAB7A4ECD}" type="datetimeFigureOut">
              <a:rPr lang="en-CA" smtClean="0"/>
              <a:t>2021-05-12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71175-72D7-46D0-BE70-ED0476E3B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6E28A-CE04-45FF-929F-C6D9DE9B2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95C1A-7ED4-4E3C-BB4B-3E39D23FF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07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witter.com/meziantou" TargetMode="External"/><Relationship Id="rId4" Type="http://schemas.openxmlformats.org/officeDocument/2006/relationships/hyperlink" Target="https://www.meziantou.ne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windows/win32/intl/national-language-suppor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icu-project.org/hom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ziantou.net/dotnet-regex-d-is-different-from-0-9.htm" TargetMode="External"/><Relationship Id="rId3" Type="http://schemas.openxmlformats.org/officeDocument/2006/relationships/hyperlink" Target="https://docs.microsoft.com/en-us/dotnet/standard/globalization-localization/globalization-icu" TargetMode="External"/><Relationship Id="rId7" Type="http://schemas.openxmlformats.org/officeDocument/2006/relationships/hyperlink" Target="https://www.meziantou.net/string-comparisons-are-harder-than-it-seems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ziantou.net/how-to-correctly-count-the-number-of-characters-of-a-string.htm" TargetMode="External"/><Relationship Id="rId5" Type="http://schemas.openxmlformats.org/officeDocument/2006/relationships/hyperlink" Target="https://docs.microsoft.com/en-us/archive/blogs/shawnste/locale-culture-data-churn" TargetMode="External"/><Relationship Id="rId10" Type="http://schemas.openxmlformats.org/officeDocument/2006/relationships/hyperlink" Target="https://github.com/dotnet/runtime/issues?q=is%3Aissue+ICU" TargetMode="External"/><Relationship Id="rId4" Type="http://schemas.openxmlformats.org/officeDocument/2006/relationships/hyperlink" Target="https://docs.microsoft.com/en-us/dotnet/standard/base-types/best-practices-strings" TargetMode="External"/><Relationship Id="rId9" Type="http://schemas.openxmlformats.org/officeDocument/2006/relationships/hyperlink" Target="https://docs.microsoft.com/en-us/visualstudio/code-quality/install-net-analyzer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33E6-CA3E-4C80-9A47-37F313DB5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Strings in .NET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1041A-3635-42B9-B6FC-373FE37E31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Gérald Barré</a:t>
            </a:r>
            <a:endParaRPr lang="en-CA" dirty="0"/>
          </a:p>
        </p:txBody>
      </p:sp>
      <p:pic>
        <p:nvPicPr>
          <p:cNvPr id="3074" name="Picture 2" descr="Microsoft Most Valuable Professional (MVP)">
            <a:extLst>
              <a:ext uri="{FF2B5EF4-FFF2-40B4-BE49-F238E27FC236}">
                <a16:creationId xmlns:a16="http://schemas.microsoft.com/office/drawing/2014/main" id="{679798E2-4C27-42C2-9E50-A96EA7A3D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253" y="5257801"/>
            <a:ext cx="2642526" cy="106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9AE671-67ED-4E2E-93EF-FA03C570EE09}"/>
              </a:ext>
            </a:extLst>
          </p:cNvPr>
          <p:cNvSpPr txBox="1"/>
          <p:nvPr/>
        </p:nvSpPr>
        <p:spPr>
          <a:xfrm>
            <a:off x="1144025" y="5441295"/>
            <a:ext cx="3742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Website: </a:t>
            </a:r>
            <a:r>
              <a:rPr lang="en-US" dirty="0">
                <a:hlinkClick r:id="rId4"/>
              </a:rPr>
              <a:t>https://www.meziantou.net</a:t>
            </a:r>
            <a:endParaRPr lang="en-US" dirty="0"/>
          </a:p>
          <a:p>
            <a:r>
              <a:rPr lang="en-US" dirty="0"/>
              <a:t>Twitter:   </a:t>
            </a:r>
            <a:r>
              <a:rPr lang="en-CA" dirty="0">
                <a:hlinkClick r:id="rId5"/>
              </a:rPr>
              <a:t>@meziantou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3523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BC727-222B-41B7-B97A-6834C83A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count characters?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323F2-EF34-4ED2-866D-0B6645EA6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Number of UTF-16 code units</a:t>
            </a:r>
          </a:p>
          <a:p>
            <a:pPr lvl="1"/>
            <a:r>
              <a:rPr lang="en-US" dirty="0"/>
              <a:t>"</a:t>
            </a:r>
            <a:r>
              <a:rPr lang="en-CA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👨‍👩‍👧‍👦</a:t>
            </a:r>
            <a:r>
              <a:rPr lang="en-US" dirty="0"/>
              <a:t>".Length =&gt; 11</a:t>
            </a:r>
          </a:p>
          <a:p>
            <a:pPr lvl="1"/>
            <a:r>
              <a:rPr lang="da-DK" dirty="0"/>
              <a:t> (D83D, DC68), 200D, (D83D, DC69), 200D, (D83D, DC67), 200D, (D83D, DC66)</a:t>
            </a:r>
            <a:endParaRPr lang="en-US" dirty="0"/>
          </a:p>
          <a:p>
            <a:endParaRPr lang="en-CA" dirty="0"/>
          </a:p>
          <a:p>
            <a:r>
              <a:rPr lang="en-CA" dirty="0"/>
              <a:t>Number of Unicode Scalar Values</a:t>
            </a:r>
          </a:p>
          <a:p>
            <a:pPr lvl="1"/>
            <a:r>
              <a:rPr lang="en-CA" dirty="0"/>
              <a:t>"👨‍👩‍👧‍👦".</a:t>
            </a:r>
            <a:r>
              <a:rPr lang="en-CA" dirty="0" err="1"/>
              <a:t>EnumerateRunes</a:t>
            </a:r>
            <a:r>
              <a:rPr lang="en-CA" dirty="0"/>
              <a:t>().Count() =&gt; 7</a:t>
            </a:r>
          </a:p>
          <a:p>
            <a:pPr lvl="1"/>
            <a:r>
              <a:rPr lang="pl-PL" dirty="0"/>
              <a:t>U+1F468, U+200D, U+1F469, U+200D, U+1F467, U+200D, U+1F466</a:t>
            </a:r>
            <a:endParaRPr lang="en-CA" dirty="0"/>
          </a:p>
          <a:p>
            <a:endParaRPr lang="en-CA" dirty="0"/>
          </a:p>
          <a:p>
            <a:r>
              <a:rPr lang="en-CA" dirty="0"/>
              <a:t>Number of grapheme clusters</a:t>
            </a:r>
          </a:p>
          <a:p>
            <a:pPr lvl="1"/>
            <a:r>
              <a:rPr lang="en-CA" dirty="0"/>
              <a:t>new </a:t>
            </a:r>
            <a:r>
              <a:rPr lang="en-CA" dirty="0" err="1"/>
              <a:t>StringInfo</a:t>
            </a:r>
            <a:r>
              <a:rPr lang="en-CA" dirty="0"/>
              <a:t>("👨‍👩‍👧‍👦").</a:t>
            </a:r>
            <a:r>
              <a:rPr lang="en-CA" dirty="0" err="1"/>
              <a:t>LengthInTextElements</a:t>
            </a:r>
            <a:r>
              <a:rPr lang="en-CA" dirty="0"/>
              <a:t> =&gt; 1</a:t>
            </a:r>
          </a:p>
        </p:txBody>
      </p:sp>
    </p:spTree>
    <p:extLst>
      <p:ext uri="{BB962C8B-B14F-4D97-AF65-F5344CB8AC3E}">
        <p14:creationId xmlns:p14="http://schemas.microsoft.com/office/powerpoint/2010/main" val="265500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7F286-8B79-4950-BC10-C864179B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to Title Case</a:t>
            </a:r>
            <a:endParaRPr lang="en-CA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03B0917-873F-4014-A9B9-6733D7F11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366" y="1759130"/>
            <a:ext cx="11401436" cy="4580709"/>
          </a:xfrm>
        </p:spPr>
      </p:pic>
    </p:spTree>
    <p:extLst>
      <p:ext uri="{BB962C8B-B14F-4D97-AF65-F5344CB8AC3E}">
        <p14:creationId xmlns:p14="http://schemas.microsoft.com/office/powerpoint/2010/main" val="277063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1AE1B-EC09-485D-BB63-507461BA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RemoveDiacritics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635ED-A89A-454A-8F73-0558C022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305" y="1753935"/>
            <a:ext cx="8471389" cy="45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0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2D6AD-4B71-4659-8FF1-A1B21DE8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comparisons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2B9F8-8D99-4F62-8157-14C4A209A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082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329B0-2D20-47EE-BE2C-47870628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comparisons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BD911-A068-44DA-9944-E74F05164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StringComparison.Ordinal</a:t>
            </a:r>
            <a:endParaRPr lang="en-US" dirty="0"/>
          </a:p>
          <a:p>
            <a:r>
              <a:rPr lang="en-US" dirty="0" err="1"/>
              <a:t>StringComparison.OrdinalIgnoreCase</a:t>
            </a:r>
            <a:endParaRPr lang="en-US" dirty="0"/>
          </a:p>
          <a:p>
            <a:r>
              <a:rPr lang="en-US" dirty="0" err="1"/>
              <a:t>StringComparison.InvariantCulture</a:t>
            </a:r>
            <a:endParaRPr lang="en-US" dirty="0"/>
          </a:p>
          <a:p>
            <a:r>
              <a:rPr lang="en-US" err="1"/>
              <a:t>StringComparison</a:t>
            </a:r>
            <a:r>
              <a:rPr lang="en-US"/>
              <a:t>.InvariantCultureIgnoreCase</a:t>
            </a:r>
            <a:endParaRPr lang="en-CA" dirty="0"/>
          </a:p>
          <a:p>
            <a:r>
              <a:rPr lang="en-US" dirty="0" err="1"/>
              <a:t>StringComparison.CurrentCulture</a:t>
            </a:r>
            <a:endParaRPr lang="en-CA" dirty="0"/>
          </a:p>
          <a:p>
            <a:r>
              <a:rPr lang="en-US" dirty="0" err="1"/>
              <a:t>StringComparison.CurrentCultureIgnoreCase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696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B1DB-4F80-43EE-A6B5-889AABCD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StringComparison.Ordinal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C8638-6A32-4388-8C3A-C4906459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 raw data byte per byte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47BFB4-B02D-4990-B76B-E0F0D9D0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95128"/>
            <a:ext cx="10619516" cy="12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4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E74B-3B42-428D-8F6D-190AA11D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StringComparison.OrdinalIgnoreCase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FBAEC-471D-4237-9E83-E0E24F4B8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data as if both strings were changed using </a:t>
            </a:r>
            <a:r>
              <a:rPr lang="en-US" dirty="0" err="1"/>
              <a:t>ToUpperInvariant</a:t>
            </a:r>
            <a:endParaRPr lang="en-US" dirty="0"/>
          </a:p>
          <a:p>
            <a:pPr lvl="1"/>
            <a:r>
              <a:rPr lang="en-US" dirty="0"/>
              <a:t>ASCII characters: [a-z] =&gt; [A-Z]</a:t>
            </a:r>
          </a:p>
          <a:p>
            <a:pPr lvl="1"/>
            <a:r>
              <a:rPr lang="en-US" dirty="0"/>
              <a:t>Non-ASCII characters: special cases for a few alphabets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3F969-54FB-4BB5-9A30-93618B8C3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1" y="4001294"/>
            <a:ext cx="9735398" cy="145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8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BCB55-C789-4CCA-9F82-3CBE89D9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StringComparison.InvariantCulture</a:t>
            </a:r>
            <a:r>
              <a:rPr lang="en-US" dirty="0"/>
              <a:t> / </a:t>
            </a:r>
            <a:r>
              <a:rPr lang="en-US" dirty="0" err="1"/>
              <a:t>StringComparison.CurrentCulture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2079F-7010-41E2-A3CA-DEF5A4A6D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strings using culture-sensitive sort rules</a:t>
            </a:r>
          </a:p>
          <a:p>
            <a:r>
              <a:rPr lang="en-US" dirty="0"/>
              <a:t>Depend on the localization data</a:t>
            </a:r>
          </a:p>
          <a:p>
            <a:pPr lvl="1"/>
            <a:r>
              <a:rPr lang="en-US" dirty="0">
                <a:hlinkClick r:id="rId3"/>
              </a:rPr>
              <a:t>NLS</a:t>
            </a:r>
            <a:r>
              <a:rPr lang="en-US" dirty="0"/>
              <a:t> on Windows from .NET 1.0 to .NET Core 3.1</a:t>
            </a:r>
          </a:p>
          <a:p>
            <a:pPr lvl="1"/>
            <a:r>
              <a:rPr lang="en-US" dirty="0">
                <a:hlinkClick r:id="rId4"/>
              </a:rPr>
              <a:t>ICU</a:t>
            </a:r>
            <a:r>
              <a:rPr lang="en-US" dirty="0"/>
              <a:t> on Windows starting with .NET 5.0 (possible to use NLS using DOTNET_SYSTEM_GLOBALIZATION_USENLS)</a:t>
            </a:r>
          </a:p>
          <a:p>
            <a:pPr lvl="1"/>
            <a:r>
              <a:rPr lang="en-US" dirty="0">
                <a:hlinkClick r:id="rId4"/>
              </a:rPr>
              <a:t>ICU</a:t>
            </a:r>
            <a:r>
              <a:rPr lang="en-US" dirty="0"/>
              <a:t> on Linux</a:t>
            </a:r>
          </a:p>
          <a:p>
            <a:r>
              <a:rPr lang="en-US" b="1" dirty="0"/>
              <a:t>Localization data are not constant </a:t>
            </a:r>
            <a:r>
              <a:rPr lang="en-US" dirty="0"/>
              <a:t>(Windows / .NET updates)</a:t>
            </a:r>
          </a:p>
          <a:p>
            <a:r>
              <a:rPr lang="en-US" dirty="0"/>
              <a:t>.NET 5 allows using App-local ICU</a:t>
            </a:r>
          </a:p>
        </p:txBody>
      </p:sp>
    </p:spTree>
    <p:extLst>
      <p:ext uri="{BB962C8B-B14F-4D97-AF65-F5344CB8AC3E}">
        <p14:creationId xmlns:p14="http://schemas.microsoft.com/office/powerpoint/2010/main" val="2193201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E236-5F9A-404C-95D1-735A42D4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comparison examples</a:t>
            </a:r>
            <a:endParaRPr lang="en-CA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3FB744C-BC82-4035-973C-9FC3F5FFE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26403"/>
            <a:ext cx="10515600" cy="805194"/>
          </a:xfrm>
        </p:spPr>
      </p:pic>
    </p:spTree>
    <p:extLst>
      <p:ext uri="{BB962C8B-B14F-4D97-AF65-F5344CB8AC3E}">
        <p14:creationId xmlns:p14="http://schemas.microsoft.com/office/powerpoint/2010/main" val="2878577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E236-5F9A-404C-95D1-735A42D4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comparison examples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1AC50-0FE5-4318-A70B-65136E56E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25"/>
          <a:stretch/>
        </p:blipFill>
        <p:spPr>
          <a:xfrm>
            <a:off x="453735" y="2549236"/>
            <a:ext cx="11284530" cy="258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8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8545-E3E2-40D0-A160-4B11F2E1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F4252-0D8A-4BDD-9D44-323D2A86E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output the following code?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C21CD4-4EF0-4821-9FE5-C52ABB7B3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91" y="2643494"/>
            <a:ext cx="9138464" cy="5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65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23E6-88E8-43CD-9CB5-C17FADBA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comparison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E41D-3D64-40F4-B8FF-C947522AD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 careful when searching for file extensions in the “th_TH.UTF8” culture: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679E5-AE1E-4819-84E6-19687429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45" y="3439290"/>
            <a:ext cx="9906509" cy="11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5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23E6-88E8-43CD-9CB5-C17FADBA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comparison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E41D-3D64-40F4-B8FF-C947522AD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In Hungarian, “</a:t>
            </a:r>
            <a:r>
              <a:rPr lang="en-US" dirty="0" err="1"/>
              <a:t>dz</a:t>
            </a:r>
            <a:r>
              <a:rPr lang="en-US" dirty="0"/>
              <a:t>” is considered as a digraph (U+01F3)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BFF6F-A8E9-42B2-B4F3-C8A0AA86A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53" y="2892370"/>
            <a:ext cx="9601693" cy="21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1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23E6-88E8-43CD-9CB5-C17FADBA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comparison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9ED12-30CA-4EAB-8C9C-3E609ECCA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18" y="1838243"/>
            <a:ext cx="10973364" cy="31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40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23E6-88E8-43CD-9CB5-C17FADBA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comparison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194B7-7EB2-4473-9564-8304F6B81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52" y="2870171"/>
            <a:ext cx="9652496" cy="11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1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23E6-88E8-43CD-9CB5-C17FADBA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comparison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E41D-3D64-40F4-B8FF-C947522AD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15855"/>
            <a:ext cx="10515600" cy="2191472"/>
          </a:xfrm>
        </p:spPr>
        <p:txBody>
          <a:bodyPr/>
          <a:lstStyle/>
          <a:p>
            <a:r>
              <a:rPr lang="en-US" dirty="0"/>
              <a:t>True when using NLS</a:t>
            </a:r>
          </a:p>
          <a:p>
            <a:r>
              <a:rPr lang="en-US" dirty="0"/>
              <a:t>False when using ICU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C7206-0F7F-457A-A301-A3F62CE5D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25"/>
          <a:stretch/>
        </p:blipFill>
        <p:spPr>
          <a:xfrm>
            <a:off x="938722" y="2448750"/>
            <a:ext cx="10490739" cy="40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02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84CD-73E5-49B5-B38E-00E03B5E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comparison examples</a:t>
            </a:r>
            <a:endParaRPr lang="en-C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0E1E8B-CDBC-4773-B367-F97BED2BC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987" y="2070100"/>
            <a:ext cx="11334026" cy="3862388"/>
          </a:xfrm>
        </p:spPr>
      </p:pic>
    </p:spTree>
    <p:extLst>
      <p:ext uri="{BB962C8B-B14F-4D97-AF65-F5344CB8AC3E}">
        <p14:creationId xmlns:p14="http://schemas.microsoft.com/office/powerpoint/2010/main" val="2022467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2D6AD-4B71-4659-8FF1-A1B21DE8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Keep in simple… or not </a:t>
            </a:r>
            <a:r>
              <a:rPr lang="en-CA" dirty="0">
                <a:sym typeface="Wingdings" panose="05000000000000000000" pitchFamily="2" charset="2"/>
              </a:rPr>
              <a:t>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2B9F8-8D99-4F62-8157-14C4A209A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2670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4B88-10F4-419B-938E-A7A6864B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have different default modes</a:t>
            </a:r>
            <a:endParaRPr lang="en-CA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A55E12A-CCAE-4810-A37C-CD8C2C05C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248"/>
          <a:stretch/>
        </p:blipFill>
        <p:spPr>
          <a:xfrm>
            <a:off x="1693673" y="3082638"/>
            <a:ext cx="8638400" cy="556490"/>
          </a:xfrm>
        </p:spPr>
      </p:pic>
    </p:spTree>
    <p:extLst>
      <p:ext uri="{BB962C8B-B14F-4D97-AF65-F5344CB8AC3E}">
        <p14:creationId xmlns:p14="http://schemas.microsoft.com/office/powerpoint/2010/main" val="969173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4B88-10F4-419B-938E-A7A6864B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have different default modes</a:t>
            </a:r>
            <a:endParaRPr lang="en-CA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A55E12A-CCAE-4810-A37C-CD8C2C05C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725"/>
          <a:stretch/>
        </p:blipFill>
        <p:spPr>
          <a:xfrm>
            <a:off x="1776800" y="2027382"/>
            <a:ext cx="8638400" cy="3590492"/>
          </a:xfrm>
        </p:spPr>
      </p:pic>
    </p:spTree>
    <p:extLst>
      <p:ext uri="{BB962C8B-B14F-4D97-AF65-F5344CB8AC3E}">
        <p14:creationId xmlns:p14="http://schemas.microsoft.com/office/powerpoint/2010/main" val="2803276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F48E-A40D-4FC2-B181-4A3FF0C1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avoid problems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D4649-B6B1-435C-ADB0-BBB581DB5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use an overload with a parameter of type:</a:t>
            </a:r>
          </a:p>
          <a:p>
            <a:pPr lvl="1"/>
            <a:r>
              <a:rPr lang="en-US" dirty="0" err="1"/>
              <a:t>ComparisonMode</a:t>
            </a:r>
            <a:endParaRPr lang="en-US" dirty="0"/>
          </a:p>
          <a:p>
            <a:pPr lvl="1"/>
            <a:r>
              <a:rPr lang="en-US" dirty="0" err="1"/>
              <a:t>IComparer</a:t>
            </a:r>
            <a:r>
              <a:rPr lang="en-US" dirty="0"/>
              <a:t>&lt;string&gt; </a:t>
            </a:r>
          </a:p>
          <a:p>
            <a:pPr lvl="1"/>
            <a:r>
              <a:rPr lang="en-US" dirty="0" err="1"/>
              <a:t>IEqualityComparer</a:t>
            </a:r>
            <a:r>
              <a:rPr lang="en-US" dirty="0"/>
              <a:t>&lt;string&gt;</a:t>
            </a: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164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8545-E3E2-40D0-A160-4B11F2E1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F4252-0D8A-4BDD-9D44-323D2A86E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output the following code?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CA" dirty="0"/>
            </a:br>
            <a:r>
              <a:rPr lang="en-CA" dirty="0"/>
              <a:t>=&gt; It depends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C21CD4-4EF0-4821-9FE5-C52ABB7B3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91" y="2643494"/>
            <a:ext cx="9138464" cy="535135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67E239E-BED1-4128-B455-F28063DE5754}"/>
              </a:ext>
            </a:extLst>
          </p:cNvPr>
          <p:cNvGraphicFramePr>
            <a:graphicFrameLocks noGrp="1"/>
          </p:cNvGraphicFramePr>
          <p:nvPr/>
        </p:nvGraphicFramePr>
        <p:xfrm>
          <a:off x="1226088" y="4315810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342176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846629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80360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Windows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Linux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07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.NET Core 3.1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22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.NET 5.0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07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573F4C4-910E-4D41-A59E-50695B85FFC5}"/>
              </a:ext>
            </a:extLst>
          </p:cNvPr>
          <p:cNvSpPr txBox="1"/>
          <p:nvPr/>
        </p:nvSpPr>
        <p:spPr>
          <a:xfrm>
            <a:off x="1226088" y="5428330"/>
            <a:ext cx="3138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*depends on configuration NLS/ICU</a:t>
            </a:r>
            <a:br>
              <a:rPr lang="en-US" sz="1600" i="1" dirty="0"/>
            </a:br>
            <a:br>
              <a:rPr lang="en-US" sz="1600" i="1" dirty="0"/>
            </a:br>
            <a:r>
              <a:rPr lang="en-US" sz="1600" i="1" dirty="0"/>
              <a:t>Note: Can change at any time</a:t>
            </a:r>
            <a:endParaRPr lang="en-CA" sz="1600" i="1" dirty="0"/>
          </a:p>
        </p:txBody>
      </p:sp>
    </p:spTree>
    <p:extLst>
      <p:ext uri="{BB962C8B-B14F-4D97-AF65-F5344CB8AC3E}">
        <p14:creationId xmlns:p14="http://schemas.microsoft.com/office/powerpoint/2010/main" val="3826457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13255C-B207-4154-AA5E-7E9B37746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10" y="276063"/>
            <a:ext cx="6420180" cy="63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F48E-A40D-4FC2-B181-4A3FF0C1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avoid problems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D4649-B6B1-435C-ADB0-BBB581DB5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 Roslyn Analyzers (</a:t>
            </a:r>
            <a:r>
              <a:rPr lang="en-CA" dirty="0" err="1"/>
              <a:t>EnableNETAnalyzers</a:t>
            </a:r>
            <a:r>
              <a:rPr lang="en-CA" dirty="0"/>
              <a:t> or </a:t>
            </a:r>
            <a:r>
              <a:rPr lang="en-CA" dirty="0" err="1"/>
              <a:t>Meziantou.Analyzer</a:t>
            </a:r>
            <a:r>
              <a:rPr lang="en-CA" dirty="0"/>
              <a:t>)</a:t>
            </a:r>
          </a:p>
          <a:p>
            <a:pPr lvl="1"/>
            <a:endParaRPr lang="en-CA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643E480D-46D9-42A5-95A8-CFDC890FB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44" y="3758700"/>
            <a:ext cx="7029311" cy="2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449288-12BA-470D-8718-7ABB90FD6956}"/>
              </a:ext>
            </a:extLst>
          </p:cNvPr>
          <p:cNvSpPr txBox="1"/>
          <p:nvPr/>
        </p:nvSpPr>
        <p:spPr>
          <a:xfrm>
            <a:off x="1390071" y="2126962"/>
            <a:ext cx="8783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PropertyGroup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   &lt;</a:t>
            </a:r>
            <a:r>
              <a:rPr lang="en-US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EnableNETAnalyzers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true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EnableNETAnalyzers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PropertyGroup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79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2D6AD-4B71-4659-8FF1-A1B21DE8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formatting / parsing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2B9F8-8D99-4F62-8157-14C4A209A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5840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FF24D4-0BFA-4361-A433-921BDBF5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Globalization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09473B-FEB6-443D-9183-BEE311319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Cultures define info for formatting / parsing data</a:t>
            </a:r>
          </a:p>
          <a:p>
            <a:pPr lvl="1"/>
            <a:r>
              <a:rPr lang="en-US" dirty="0"/>
              <a:t>Date and time formats</a:t>
            </a:r>
          </a:p>
          <a:p>
            <a:pPr lvl="1"/>
            <a:r>
              <a:rPr lang="en-US" dirty="0"/>
              <a:t>Number formats</a:t>
            </a:r>
          </a:p>
          <a:p>
            <a:pPr lvl="1"/>
            <a:r>
              <a:rPr lang="en-US" dirty="0"/>
              <a:t>Currency symbol</a:t>
            </a:r>
          </a:p>
          <a:p>
            <a:pPr lvl="1"/>
            <a:r>
              <a:rPr lang="en-US" dirty="0"/>
              <a:t>List separator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Invariant culture data are hard-coded and constant</a:t>
            </a:r>
          </a:p>
          <a:p>
            <a:pPr lvl="1"/>
            <a:r>
              <a:rPr lang="en-US" dirty="0"/>
              <a:t>Useful for persisting data</a:t>
            </a:r>
          </a:p>
        </p:txBody>
      </p:sp>
    </p:spTree>
    <p:extLst>
      <p:ext uri="{BB962C8B-B14F-4D97-AF65-F5344CB8AC3E}">
        <p14:creationId xmlns:p14="http://schemas.microsoft.com/office/powerpoint/2010/main" val="2991327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EC56-6E3D-475D-A8A8-11472AB2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286DF-11D7-400F-94EB-C00D3914A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Many methods use the current culture</a:t>
            </a:r>
          </a:p>
          <a:p>
            <a:pPr lvl="1"/>
            <a:r>
              <a:rPr lang="en-CA" dirty="0" err="1"/>
              <a:t>String.Format</a:t>
            </a:r>
            <a:r>
              <a:rPr lang="en-CA" dirty="0"/>
              <a:t>(), </a:t>
            </a:r>
            <a:r>
              <a:rPr lang="en-CA" dirty="0" err="1"/>
              <a:t>FormattableString.ToString</a:t>
            </a:r>
            <a:r>
              <a:rPr lang="en-CA" dirty="0"/>
              <a:t>(), $"{value}"</a:t>
            </a:r>
          </a:p>
          <a:p>
            <a:pPr lvl="1"/>
            <a:r>
              <a:rPr lang="en-CA" dirty="0" err="1"/>
              <a:t>int.ToString</a:t>
            </a:r>
            <a:r>
              <a:rPr lang="en-CA" dirty="0"/>
              <a:t>(), </a:t>
            </a:r>
            <a:r>
              <a:rPr lang="en-CA" dirty="0" err="1"/>
              <a:t>decimal.ToString</a:t>
            </a:r>
            <a:r>
              <a:rPr lang="en-CA" dirty="0"/>
              <a:t>(), etc.</a:t>
            </a:r>
          </a:p>
          <a:p>
            <a:pPr lvl="1"/>
            <a:r>
              <a:rPr lang="en-CA" dirty="0" err="1"/>
              <a:t>StringBuilder.Append</a:t>
            </a:r>
            <a:r>
              <a:rPr lang="en-CA" dirty="0"/>
              <a:t>(int)</a:t>
            </a:r>
          </a:p>
          <a:p>
            <a:pPr lvl="1"/>
            <a:r>
              <a:rPr lang="en-CA" dirty="0" err="1"/>
              <a:t>int.Parse</a:t>
            </a:r>
            <a:r>
              <a:rPr lang="en-CA" dirty="0"/>
              <a:t>()</a:t>
            </a:r>
          </a:p>
          <a:p>
            <a:pPr lvl="1"/>
            <a:r>
              <a:rPr lang="en-US" dirty="0"/>
              <a:t>⚠</a:t>
            </a:r>
            <a:r>
              <a:rPr lang="en-CA" dirty="0"/>
              <a:t> Negative symbol can be problematic</a:t>
            </a:r>
          </a:p>
          <a:p>
            <a:pPr lvl="2"/>
            <a:r>
              <a:rPr lang="en-CA" dirty="0"/>
              <a:t>-1 (https://unicode-table.com/en/002D/)</a:t>
            </a:r>
          </a:p>
          <a:p>
            <a:pPr lvl="2"/>
            <a:r>
              <a:rPr lang="en-CA" dirty="0"/>
              <a:t>−1 (https://unicode-table.com/en/2212/)</a:t>
            </a:r>
          </a:p>
          <a:p>
            <a:pPr lvl="2"/>
            <a:endParaRPr lang="en-CA" dirty="0"/>
          </a:p>
          <a:p>
            <a:r>
              <a:rPr lang="en-CA" dirty="0"/>
              <a:t>Be sure to use </a:t>
            </a:r>
            <a:r>
              <a:rPr lang="en-CA" dirty="0" err="1"/>
              <a:t>InvariantCulture</a:t>
            </a:r>
            <a:r>
              <a:rPr lang="en-CA" dirty="0"/>
              <a:t> when needed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3923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2D6AD-4B71-4659-8FF1-A1B21DE8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2B9F8-8D99-4F62-8157-14C4A209A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9191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24D3-7F4A-4C64-AAF9-55E6D3C5F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9F9C-E651-4C52-BBC6-9231576A5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Rune instead of char when you handle unknown characters</a:t>
            </a:r>
          </a:p>
          <a:p>
            <a:r>
              <a:rPr lang="en-US" dirty="0"/>
              <a:t>Always specify </a:t>
            </a:r>
            <a:r>
              <a:rPr lang="en-US" dirty="0" err="1"/>
              <a:t>StringComparison</a:t>
            </a:r>
            <a:r>
              <a:rPr lang="en-US" dirty="0"/>
              <a:t> / </a:t>
            </a:r>
            <a:r>
              <a:rPr lang="en-US" dirty="0" err="1"/>
              <a:t>StringComparer</a:t>
            </a:r>
            <a:endParaRPr lang="en-US" dirty="0"/>
          </a:p>
          <a:p>
            <a:pPr lvl="1"/>
            <a:r>
              <a:rPr lang="en-US" dirty="0"/>
              <a:t>Most of the time you want Ordinal/</a:t>
            </a:r>
            <a:r>
              <a:rPr lang="en-US" dirty="0" err="1"/>
              <a:t>OrdinalIgnoreCase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InvariantCulture</a:t>
            </a:r>
            <a:r>
              <a:rPr lang="en-US" dirty="0"/>
              <a:t> to persist data</a:t>
            </a:r>
          </a:p>
          <a:p>
            <a:r>
              <a:rPr lang="en-US" dirty="0"/>
              <a:t>Use </a:t>
            </a:r>
            <a:r>
              <a:rPr lang="en-US" dirty="0" err="1"/>
              <a:t>CurrentCulture</a:t>
            </a:r>
            <a:r>
              <a:rPr lang="en-US" dirty="0"/>
              <a:t> to display data to the user</a:t>
            </a:r>
          </a:p>
          <a:p>
            <a:r>
              <a:rPr lang="en-US" dirty="0"/>
              <a:t>Be careful with methods that implicitly use the current culture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9003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2D6AD-4B71-4659-8FF1-A1B21DE8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2B9F8-8D99-4F62-8157-14C4A209A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1428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EC56-6E3D-475D-A8A8-11472AB2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Regex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286DF-11D7-400F-94EB-C00D3914A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new Regex("[0-9]") =&gt; Match 10 characters</a:t>
            </a:r>
          </a:p>
          <a:p>
            <a:r>
              <a:rPr lang="en-CA" dirty="0"/>
              <a:t>new Regex("\d")      =&gt; Match more than 600 characters</a:t>
            </a:r>
          </a:p>
          <a:p>
            <a:r>
              <a:rPr lang="en-CA" dirty="0"/>
              <a:t>new Regex("\d", </a:t>
            </a:r>
            <a:r>
              <a:rPr lang="en-CA" dirty="0" err="1"/>
              <a:t>RegexOptions.ECMAScript</a:t>
            </a:r>
            <a:r>
              <a:rPr lang="en-CA" dirty="0"/>
              <a:t>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99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EC56-6E3D-475D-A8A8-11472AB2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Invariant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286DF-11D7-400F-94EB-C00D3914A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CultureInfo.Get</a:t>
            </a:r>
            <a:r>
              <a:rPr lang="en-CA" dirty="0"/>
              <a:t>("whatever") =&gt; </a:t>
            </a:r>
            <a:r>
              <a:rPr lang="en-CA" dirty="0" err="1"/>
              <a:t>InvariantCulture</a:t>
            </a:r>
            <a:endParaRPr lang="en-CA" dirty="0"/>
          </a:p>
          <a:p>
            <a:r>
              <a:rPr lang="en-CA" dirty="0" err="1"/>
              <a:t>OrdinalIgnoreCase</a:t>
            </a:r>
            <a:r>
              <a:rPr lang="en-CA" dirty="0"/>
              <a:t> removes support for non-ascii</a:t>
            </a: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26B3E-E466-40E3-B0E5-1C69BCCAE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865" y="3502891"/>
            <a:ext cx="5804270" cy="183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1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0C14F9-2E4C-4FAB-B689-17180B90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11FB9-876D-4EC5-B065-D6D2D8309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862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2E798-8256-4C8A-ADCC-F6414802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Want’s more?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2B310-237A-4ACB-BD9A-5EB2F2CB4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hlinkClick r:id="rId3"/>
              </a:rPr>
              <a:t>NET globalization and ICU</a:t>
            </a:r>
            <a:endParaRPr lang="en-CA" dirty="0"/>
          </a:p>
          <a:p>
            <a:r>
              <a:rPr lang="en-US" dirty="0">
                <a:hlinkClick r:id="rId4"/>
              </a:rPr>
              <a:t>Best practices for comparing strings in .NET</a:t>
            </a:r>
            <a:endParaRPr lang="en-CA" dirty="0"/>
          </a:p>
          <a:p>
            <a:r>
              <a:rPr lang="en-CA" dirty="0">
                <a:hlinkClick r:id="rId5"/>
              </a:rPr>
              <a:t>Locale (Culture) Data Churn</a:t>
            </a:r>
            <a:endParaRPr lang="en-CA" dirty="0"/>
          </a:p>
          <a:p>
            <a:r>
              <a:rPr lang="en-US" dirty="0">
                <a:hlinkClick r:id="rId6"/>
              </a:rPr>
              <a:t>How to correctly count the number of characters of a string</a:t>
            </a:r>
            <a:endParaRPr lang="en-CA" dirty="0"/>
          </a:p>
          <a:p>
            <a:r>
              <a:rPr lang="en-US" dirty="0">
                <a:hlinkClick r:id="rId7"/>
              </a:rPr>
              <a:t>String comparisons are harder than it seems</a:t>
            </a:r>
            <a:endParaRPr lang="en-US" dirty="0"/>
          </a:p>
          <a:p>
            <a:r>
              <a:rPr lang="en-US" dirty="0">
                <a:hlinkClick r:id="rId8"/>
              </a:rPr>
              <a:t>.NET Regex: \d is different from [0-9]</a:t>
            </a:r>
            <a:endParaRPr lang="en-US" dirty="0"/>
          </a:p>
          <a:p>
            <a:r>
              <a:rPr lang="en-US">
                <a:hlinkClick r:id="rId9"/>
              </a:rPr>
              <a:t>Enable or install first-party .NET analyzers</a:t>
            </a:r>
            <a:r>
              <a:rPr lang="en-CA"/>
              <a:t> </a:t>
            </a:r>
            <a:endParaRPr lang="en-CA" dirty="0"/>
          </a:p>
          <a:p>
            <a:r>
              <a:rPr lang="en-CA" dirty="0">
                <a:hlinkClick r:id="rId10"/>
              </a:rPr>
              <a:t>https://github.com/dotnet/runtime/issues?q=is%3Aissue+ICU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590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24DEF-AFBB-4C3A-AB8A-14296DB4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 – Characters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33475-3EEB-477D-96A2-4032C76B0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Unicode provides a unique number (Int32) for every character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“a” U+0061 (Latin Small Letter A)</a:t>
            </a:r>
          </a:p>
          <a:p>
            <a:r>
              <a:rPr lang="en-US" dirty="0"/>
              <a:t>“é” U+00E9 (Latin Small Letter E with Acute)</a:t>
            </a:r>
          </a:p>
          <a:p>
            <a:r>
              <a:rPr lang="en-US" dirty="0"/>
              <a:t>“</a:t>
            </a:r>
            <a:r>
              <a:rPr lang="en-CA" dirty="0"/>
              <a:t>!</a:t>
            </a:r>
            <a:r>
              <a:rPr lang="en-US" dirty="0"/>
              <a:t>”</a:t>
            </a:r>
            <a:r>
              <a:rPr lang="en-CA" dirty="0"/>
              <a:t> </a:t>
            </a:r>
            <a:r>
              <a:rPr lang="en-CA" b="0" i="0" dirty="0">
                <a:solidFill>
                  <a:srgbClr val="373637"/>
                </a:solidFill>
                <a:effectLst/>
                <a:latin typeface="Source Sans Pro" panose="020B0503030403020204" pitchFamily="34" charset="0"/>
              </a:rPr>
              <a:t>U+</a:t>
            </a:r>
            <a:r>
              <a:rPr lang="en-CA" dirty="0"/>
              <a:t>0021 (Exclamation Mark)</a:t>
            </a:r>
          </a:p>
          <a:p>
            <a:r>
              <a:rPr lang="en-CA" dirty="0"/>
              <a:t>“</a:t>
            </a:r>
            <a:r>
              <a:rPr lang="ja-JP" altLang="en-US" dirty="0"/>
              <a:t>你</a:t>
            </a:r>
            <a:r>
              <a:rPr lang="en-CA" dirty="0"/>
              <a:t>” U+4F60 (CJK Unified Ideograph-4F60)</a:t>
            </a:r>
          </a:p>
          <a:p>
            <a:r>
              <a:rPr lang="en-US" dirty="0"/>
              <a:t>“</a:t>
            </a:r>
            <a:r>
              <a:rPr lang="en-CA" dirty="0"/>
              <a:t>😊</a:t>
            </a:r>
            <a:r>
              <a:rPr lang="en-US" dirty="0"/>
              <a:t>”</a:t>
            </a:r>
            <a:r>
              <a:rPr lang="en-CA" dirty="0"/>
              <a:t> U+1F60A (</a:t>
            </a:r>
            <a:r>
              <a:rPr lang="en-US" dirty="0"/>
              <a:t>Smiling Face with Smiling Eyes</a:t>
            </a:r>
            <a:r>
              <a:rPr lang="en-CA" dirty="0"/>
              <a:t>)</a:t>
            </a:r>
          </a:p>
          <a:p>
            <a:endParaRPr lang="en-CA" dirty="0">
              <a:solidFill>
                <a:srgbClr val="373637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24DEF-AFBB-4C3A-AB8A-14296DB4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 – Grapheme clusters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33475-3EEB-477D-96A2-4032C76B0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One “character” may be a combination of multiple characters</a:t>
            </a:r>
          </a:p>
          <a:p>
            <a:endParaRPr lang="en-CA" dirty="0"/>
          </a:p>
          <a:p>
            <a:r>
              <a:rPr lang="en-US" dirty="0"/>
              <a:t>“é”</a:t>
            </a:r>
          </a:p>
          <a:p>
            <a:pPr lvl="1"/>
            <a:r>
              <a:rPr lang="en-US" dirty="0"/>
              <a:t>U+00E1 Latin Small Letter E with Acute</a:t>
            </a:r>
          </a:p>
          <a:p>
            <a:pPr lvl="1"/>
            <a:endParaRPr lang="en-US" dirty="0"/>
          </a:p>
          <a:p>
            <a:r>
              <a:rPr lang="en-US" dirty="0"/>
              <a:t>“é” looks the same as “é” but is represented by two characters</a:t>
            </a:r>
          </a:p>
          <a:p>
            <a:pPr lvl="1"/>
            <a:r>
              <a:rPr lang="en-US" dirty="0"/>
              <a:t>U+0065 Latin Small Letter E</a:t>
            </a:r>
          </a:p>
          <a:p>
            <a:pPr lvl="1"/>
            <a:r>
              <a:rPr lang="en-US" dirty="0"/>
              <a:t>U+0301 Combining Acute Accent</a:t>
            </a:r>
          </a:p>
          <a:p>
            <a:pPr lvl="1"/>
            <a:endParaRPr lang="en-US" dirty="0"/>
          </a:p>
          <a:p>
            <a:r>
              <a:rPr lang="en-US" dirty="0"/>
              <a:t>“👩🏽‍🚒”</a:t>
            </a:r>
          </a:p>
          <a:p>
            <a:pPr lvl="1"/>
            <a:r>
              <a:rPr lang="en-US" dirty="0"/>
              <a:t>U+1F469 Woman</a:t>
            </a:r>
          </a:p>
          <a:p>
            <a:pPr lvl="1"/>
            <a:r>
              <a:rPr lang="en-US" dirty="0"/>
              <a:t>U+1F3FD Emoji Modifier Fitzpatrick Type-4</a:t>
            </a:r>
          </a:p>
          <a:p>
            <a:pPr lvl="1"/>
            <a:r>
              <a:rPr lang="en-US" dirty="0"/>
              <a:t>U+200D Zero Width Joiner</a:t>
            </a:r>
          </a:p>
          <a:p>
            <a:pPr lvl="1"/>
            <a:r>
              <a:rPr lang="en-US" dirty="0"/>
              <a:t>U+1F692 Fire Engine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711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BA62-59BD-448E-8748-F2100939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3429F-9C20-4BB7-A40E-490E1E04E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ways to represent the same string</a:t>
            </a:r>
          </a:p>
          <a:p>
            <a:pPr lvl="1"/>
            <a:r>
              <a:rPr lang="en-US" dirty="0"/>
              <a:t>Form C: minimal</a:t>
            </a:r>
          </a:p>
          <a:p>
            <a:pPr lvl="2"/>
            <a:r>
              <a:rPr lang="en-US" dirty="0"/>
              <a:t>U+0065 U+0301 =&gt; U+00E1 </a:t>
            </a:r>
          </a:p>
          <a:p>
            <a:pPr lvl="1"/>
            <a:r>
              <a:rPr lang="en-US" dirty="0"/>
              <a:t>Form D: expanded</a:t>
            </a:r>
          </a:p>
          <a:p>
            <a:pPr lvl="2"/>
            <a:r>
              <a:rPr lang="en-US" dirty="0"/>
              <a:t>U+00E1 =&gt; U+0065 U+0301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5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5EB6-2286-47C6-9059-9B81BEBD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 - Encodings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3D576-30C2-4CB6-8693-700984A91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</a:t>
            </a:r>
            <a:r>
              <a:rPr lang="en-CA" i="1" dirty="0"/>
              <a:t>Unicode transformation format </a:t>
            </a:r>
            <a:r>
              <a:rPr lang="en-CA" dirty="0"/>
              <a:t>(UTF) maps a character to bytes</a:t>
            </a:r>
          </a:p>
          <a:p>
            <a:pPr lvl="1"/>
            <a:r>
              <a:rPr lang="en-CA" dirty="0"/>
              <a:t>UTF-8:   1, 2, 3, or 4 bytes per character</a:t>
            </a:r>
          </a:p>
          <a:p>
            <a:pPr lvl="1"/>
            <a:r>
              <a:rPr lang="en-CA" dirty="0"/>
              <a:t>UTF-16: 2 or 4 bytes per character</a:t>
            </a:r>
          </a:p>
          <a:p>
            <a:pPr lvl="2"/>
            <a:r>
              <a:rPr lang="en-CA" dirty="0"/>
              <a:t>High / Low surrogate when 4 bytes</a:t>
            </a:r>
          </a:p>
          <a:p>
            <a:pPr lvl="1"/>
            <a:r>
              <a:rPr lang="en-CA" dirty="0"/>
              <a:t>UTF-32: 4 bytes per character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8CB76-FEEE-4420-BCBD-8843B7502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770" y="3908990"/>
            <a:ext cx="6560097" cy="26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8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4077-E297-4ED0-B539-6429C74C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.NET Types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D5D8-AEE0-4A12-888A-325F11FC9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System.Rune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Unicode Scalar Value (32 bits)</a:t>
            </a:r>
          </a:p>
          <a:p>
            <a:r>
              <a:rPr lang="en-US" dirty="0" err="1">
                <a:sym typeface="Wingdings" panose="05000000000000000000" pitchFamily="2" charset="2"/>
              </a:rPr>
              <a:t>System.Char</a:t>
            </a:r>
            <a:r>
              <a:rPr lang="en-US" dirty="0">
                <a:sym typeface="Wingdings" panose="05000000000000000000" pitchFamily="2" charset="2"/>
              </a:rPr>
              <a:t> (char)  UTF-16 Code Unit (16 bits)</a:t>
            </a:r>
          </a:p>
          <a:p>
            <a:r>
              <a:rPr lang="en-US" dirty="0" err="1">
                <a:sym typeface="Wingdings" panose="05000000000000000000" pitchFamily="2" charset="2"/>
              </a:rPr>
              <a:t>System.Text.StringInfo</a:t>
            </a:r>
            <a:r>
              <a:rPr lang="en-US" dirty="0">
                <a:sym typeface="Wingdings" panose="05000000000000000000" pitchFamily="2" charset="2"/>
              </a:rPr>
              <a:t>  Grapheme clusters</a:t>
            </a:r>
            <a:endParaRPr lang="en-US" dirty="0"/>
          </a:p>
          <a:p>
            <a:r>
              <a:rPr lang="en-US" dirty="0" err="1"/>
              <a:t>System.String</a:t>
            </a:r>
            <a:r>
              <a:rPr lang="en-US" dirty="0"/>
              <a:t> (string) </a:t>
            </a:r>
            <a:r>
              <a:rPr lang="en-US" dirty="0">
                <a:sym typeface="Wingdings" panose="05000000000000000000" pitchFamily="2" charset="2"/>
              </a:rPr>
              <a:t> </a:t>
            </a:r>
            <a:r>
              <a:rPr lang="en-US" dirty="0" err="1">
                <a:sym typeface="Wingdings" panose="05000000000000000000" pitchFamily="2" charset="2"/>
              </a:rPr>
              <a:t>System.Char</a:t>
            </a:r>
            <a:r>
              <a:rPr lang="en-US" dirty="0">
                <a:sym typeface="Wingdings" panose="05000000000000000000" pitchFamily="2" charset="2"/>
              </a:rPr>
              <a:t>[] (immutable)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4953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10123</TotalTime>
  <Words>1196</Words>
  <Application>Microsoft Office PowerPoint</Application>
  <PresentationFormat>Widescreen</PresentationFormat>
  <Paragraphs>197</Paragraphs>
  <Slides>40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Consolas</vt:lpstr>
      <vt:lpstr>Source Sans Pro</vt:lpstr>
      <vt:lpstr>Office Theme</vt:lpstr>
      <vt:lpstr>Strings in .NET</vt:lpstr>
      <vt:lpstr>Quiz</vt:lpstr>
      <vt:lpstr>Quiz</vt:lpstr>
      <vt:lpstr>Unicode</vt:lpstr>
      <vt:lpstr>Unicode – Characters</vt:lpstr>
      <vt:lpstr>Unicode – Grapheme clusters</vt:lpstr>
      <vt:lpstr>Normalization form</vt:lpstr>
      <vt:lpstr>Unicode - Encodings</vt:lpstr>
      <vt:lpstr>.NET Types</vt:lpstr>
      <vt:lpstr>How to count characters?</vt:lpstr>
      <vt:lpstr>Convert to Title Case</vt:lpstr>
      <vt:lpstr>RemoveDiacritics</vt:lpstr>
      <vt:lpstr>String comparisons</vt:lpstr>
      <vt:lpstr>String comparisons</vt:lpstr>
      <vt:lpstr>StringComparison.Ordinal</vt:lpstr>
      <vt:lpstr>StringComparison.OrdinalIgnoreCase</vt:lpstr>
      <vt:lpstr>StringComparison.InvariantCulture / StringComparison.CurrentCulture</vt:lpstr>
      <vt:lpstr>String comparison examples</vt:lpstr>
      <vt:lpstr>String comparison examples</vt:lpstr>
      <vt:lpstr>String comparison examples</vt:lpstr>
      <vt:lpstr>String comparison examples</vt:lpstr>
      <vt:lpstr>String comparison examples</vt:lpstr>
      <vt:lpstr>String comparison examples</vt:lpstr>
      <vt:lpstr>String comparison examples</vt:lpstr>
      <vt:lpstr>String comparison examples</vt:lpstr>
      <vt:lpstr>Keep in simple… or not </vt:lpstr>
      <vt:lpstr>Methods have different default modes</vt:lpstr>
      <vt:lpstr>Methods have different default modes</vt:lpstr>
      <vt:lpstr>How to avoid problems</vt:lpstr>
      <vt:lpstr>PowerPoint Presentation</vt:lpstr>
      <vt:lpstr>How to avoid problems</vt:lpstr>
      <vt:lpstr>String formatting / parsing</vt:lpstr>
      <vt:lpstr>Globalization</vt:lpstr>
      <vt:lpstr>PowerPoint Presentation</vt:lpstr>
      <vt:lpstr>Conclusion</vt:lpstr>
      <vt:lpstr>Conclusion</vt:lpstr>
      <vt:lpstr>Bonus</vt:lpstr>
      <vt:lpstr>Regex</vt:lpstr>
      <vt:lpstr>Invariant mode</vt:lpstr>
      <vt:lpstr>Want’s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Strings in .NET</dc:title>
  <dc:creator>Gérald Barré</dc:creator>
  <cp:lastModifiedBy>Gérald Barré</cp:lastModifiedBy>
  <cp:revision>2</cp:revision>
  <dcterms:created xsi:type="dcterms:W3CDTF">2020-11-01T17:06:21Z</dcterms:created>
  <dcterms:modified xsi:type="dcterms:W3CDTF">2021-05-12T16:54:09Z</dcterms:modified>
</cp:coreProperties>
</file>